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611" r:id="rId7"/>
    <p:sldId id="259" r:id="rId8"/>
    <p:sldId id="260" r:id="rId9"/>
    <p:sldId id="261" r:id="rId10"/>
    <p:sldId id="612" r:id="rId11"/>
    <p:sldId id="613" r:id="rId12"/>
    <p:sldId id="339" r:id="rId13"/>
    <p:sldId id="262" r:id="rId14"/>
    <p:sldId id="614" r:id="rId15"/>
    <p:sldId id="610" r:id="rId16"/>
    <p:sldId id="615" r:id="rId17"/>
    <p:sldId id="33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B7B6B4-5679-4752-B7CA-80BBC0CA7197}" v="150" dt="2025-10-28T19:08:59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cela Canto" userId="1bbaaf09-3108-46b5-967b-78dd967f73ca" providerId="ADAL" clId="{22CCDF24-F294-4FB5-9CBA-65B54A05C9D3}"/>
    <pc:docChg chg="undo redo custSel addSld delSld modSld sldOrd modMainMaster">
      <pc:chgData name="Maricela Canto" userId="1bbaaf09-3108-46b5-967b-78dd967f73ca" providerId="ADAL" clId="{22CCDF24-F294-4FB5-9CBA-65B54A05C9D3}" dt="2025-10-29T12:49:55.034" v="886" actId="20577"/>
      <pc:docMkLst>
        <pc:docMk/>
      </pc:docMkLst>
      <pc:sldChg chg="addSp delSp modSp mod">
        <pc:chgData name="Maricela Canto" userId="1bbaaf09-3108-46b5-967b-78dd967f73ca" providerId="ADAL" clId="{22CCDF24-F294-4FB5-9CBA-65B54A05C9D3}" dt="2025-10-28T19:05:00.175" v="769" actId="14100"/>
        <pc:sldMkLst>
          <pc:docMk/>
          <pc:sldMk cId="1257897367" sldId="257"/>
        </pc:sldMkLst>
        <pc:spChg chg="add del">
          <ac:chgData name="Maricela Canto" userId="1bbaaf09-3108-46b5-967b-78dd967f73ca" providerId="ADAL" clId="{22CCDF24-F294-4FB5-9CBA-65B54A05C9D3}" dt="2025-10-28T19:04:46.747" v="766" actId="22"/>
          <ac:spMkLst>
            <pc:docMk/>
            <pc:sldMk cId="1257897367" sldId="257"/>
            <ac:spMk id="4" creationId="{EBE0B4A4-F40F-4F77-DFD6-99BBD2F6C62B}"/>
          </ac:spMkLst>
        </pc:spChg>
        <pc:spChg chg="mod">
          <ac:chgData name="Maricela Canto" userId="1bbaaf09-3108-46b5-967b-78dd967f73ca" providerId="ADAL" clId="{22CCDF24-F294-4FB5-9CBA-65B54A05C9D3}" dt="2025-10-28T13:36:13.185" v="11" actId="20577"/>
          <ac:spMkLst>
            <pc:docMk/>
            <pc:sldMk cId="1257897367" sldId="257"/>
            <ac:spMk id="8" creationId="{DBFF892D-66C7-FACF-C8E9-3D323ED2F885}"/>
          </ac:spMkLst>
        </pc:spChg>
        <pc:picChg chg="add mod">
          <ac:chgData name="Maricela Canto" userId="1bbaaf09-3108-46b5-967b-78dd967f73ca" providerId="ADAL" clId="{22CCDF24-F294-4FB5-9CBA-65B54A05C9D3}" dt="2025-10-28T19:05:00.175" v="769" actId="14100"/>
          <ac:picMkLst>
            <pc:docMk/>
            <pc:sldMk cId="1257897367" sldId="257"/>
            <ac:picMk id="6" creationId="{168D7580-35F9-A317-2A40-519EA460EB8D}"/>
          </ac:picMkLst>
        </pc:picChg>
        <pc:picChg chg="del">
          <ac:chgData name="Maricela Canto" userId="1bbaaf09-3108-46b5-967b-78dd967f73ca" providerId="ADAL" clId="{22CCDF24-F294-4FB5-9CBA-65B54A05C9D3}" dt="2025-10-28T19:04:43.447" v="764" actId="478"/>
          <ac:picMkLst>
            <pc:docMk/>
            <pc:sldMk cId="1257897367" sldId="257"/>
            <ac:picMk id="13" creationId="{1C84CCED-D7C1-6B5A-CCD0-F2DC18C80B86}"/>
          </ac:picMkLst>
        </pc:picChg>
      </pc:sldChg>
      <pc:sldChg chg="modSp mod">
        <pc:chgData name="Maricela Canto" userId="1bbaaf09-3108-46b5-967b-78dd967f73ca" providerId="ADAL" clId="{22CCDF24-F294-4FB5-9CBA-65B54A05C9D3}" dt="2025-10-28T19:03:47.665" v="756" actId="120"/>
        <pc:sldMkLst>
          <pc:docMk/>
          <pc:sldMk cId="760175393" sldId="258"/>
        </pc:sldMkLst>
        <pc:spChg chg="mod">
          <ac:chgData name="Maricela Canto" userId="1bbaaf09-3108-46b5-967b-78dd967f73ca" providerId="ADAL" clId="{22CCDF24-F294-4FB5-9CBA-65B54A05C9D3}" dt="2025-10-28T19:03:47.665" v="756" actId="120"/>
          <ac:spMkLst>
            <pc:docMk/>
            <pc:sldMk cId="760175393" sldId="258"/>
            <ac:spMk id="2" creationId="{2DBEAEDF-B057-616B-1270-B132A5445EC8}"/>
          </ac:spMkLst>
        </pc:spChg>
        <pc:spChg chg="mod">
          <ac:chgData name="Maricela Canto" userId="1bbaaf09-3108-46b5-967b-78dd967f73ca" providerId="ADAL" clId="{22CCDF24-F294-4FB5-9CBA-65B54A05C9D3}" dt="2025-10-28T18:12:16.099" v="144" actId="20577"/>
          <ac:spMkLst>
            <pc:docMk/>
            <pc:sldMk cId="760175393" sldId="258"/>
            <ac:spMk id="3" creationId="{3E319CC2-58E9-80EF-3600-573ECD254D5D}"/>
          </ac:spMkLst>
        </pc:spChg>
      </pc:sldChg>
      <pc:sldChg chg="addSp delSp modSp mod setBg">
        <pc:chgData name="Maricela Canto" userId="1bbaaf09-3108-46b5-967b-78dd967f73ca" providerId="ADAL" clId="{22CCDF24-F294-4FB5-9CBA-65B54A05C9D3}" dt="2025-10-28T13:47:09.439" v="54"/>
        <pc:sldMkLst>
          <pc:docMk/>
          <pc:sldMk cId="730846933" sldId="259"/>
        </pc:sldMkLst>
        <pc:spChg chg="mod">
          <ac:chgData name="Maricela Canto" userId="1bbaaf09-3108-46b5-967b-78dd967f73ca" providerId="ADAL" clId="{22CCDF24-F294-4FB5-9CBA-65B54A05C9D3}" dt="2025-10-28T13:47:09.439" v="54"/>
          <ac:spMkLst>
            <pc:docMk/>
            <pc:sldMk cId="730846933" sldId="259"/>
            <ac:spMk id="2" creationId="{7E164803-85AD-B311-59E7-CFF0E723FDA0}"/>
          </ac:spMkLst>
        </pc:spChg>
        <pc:spChg chg="add del mod">
          <ac:chgData name="Maricela Canto" userId="1bbaaf09-3108-46b5-967b-78dd967f73ca" providerId="ADAL" clId="{22CCDF24-F294-4FB5-9CBA-65B54A05C9D3}" dt="2025-10-28T13:37:27.972" v="19"/>
          <ac:spMkLst>
            <pc:docMk/>
            <pc:sldMk cId="730846933" sldId="259"/>
            <ac:spMk id="5" creationId="{72CEF936-BABF-7662-3E5E-7CF1E28F0AC2}"/>
          </ac:spMkLst>
        </pc:spChg>
        <pc:graphicFrameChg chg="del modGraphic">
          <ac:chgData name="Maricela Canto" userId="1bbaaf09-3108-46b5-967b-78dd967f73ca" providerId="ADAL" clId="{22CCDF24-F294-4FB5-9CBA-65B54A05C9D3}" dt="2025-10-28T13:37:04.352" v="16" actId="478"/>
          <ac:graphicFrameMkLst>
            <pc:docMk/>
            <pc:sldMk cId="730846933" sldId="259"/>
            <ac:graphicFrameMk id="4" creationId="{12D9BB1E-69A2-2D78-0E43-2019D9FF9E87}"/>
          </ac:graphicFrameMkLst>
        </pc:graphicFrameChg>
        <pc:graphicFrameChg chg="add mod modGraphic">
          <ac:chgData name="Maricela Canto" userId="1bbaaf09-3108-46b5-967b-78dd967f73ca" providerId="ADAL" clId="{22CCDF24-F294-4FB5-9CBA-65B54A05C9D3}" dt="2025-10-28T13:46:45.436" v="52" actId="12385"/>
          <ac:graphicFrameMkLst>
            <pc:docMk/>
            <pc:sldMk cId="730846933" sldId="259"/>
            <ac:graphicFrameMk id="7" creationId="{CDA84DBC-9B85-F89A-EAEC-7209E6B6D2E1}"/>
          </ac:graphicFrameMkLst>
        </pc:graphicFrameChg>
        <pc:picChg chg="add mod">
          <ac:chgData name="Maricela Canto" userId="1bbaaf09-3108-46b5-967b-78dd967f73ca" providerId="ADAL" clId="{22CCDF24-F294-4FB5-9CBA-65B54A05C9D3}" dt="2025-10-28T13:37:23.180" v="18"/>
          <ac:picMkLst>
            <pc:docMk/>
            <pc:sldMk cId="730846933" sldId="259"/>
            <ac:picMk id="6" creationId="{773053C6-E6FE-6019-A711-F814A33A1EB9}"/>
          </ac:picMkLst>
        </pc:picChg>
      </pc:sldChg>
      <pc:sldChg chg="addSp delSp modSp mod">
        <pc:chgData name="Maricela Canto" userId="1bbaaf09-3108-46b5-967b-78dd967f73ca" providerId="ADAL" clId="{22CCDF24-F294-4FB5-9CBA-65B54A05C9D3}" dt="2025-10-28T19:03:21.152" v="750" actId="113"/>
        <pc:sldMkLst>
          <pc:docMk/>
          <pc:sldMk cId="282515213" sldId="260"/>
        </pc:sldMkLst>
        <pc:spChg chg="mod">
          <ac:chgData name="Maricela Canto" userId="1bbaaf09-3108-46b5-967b-78dd967f73ca" providerId="ADAL" clId="{22CCDF24-F294-4FB5-9CBA-65B54A05C9D3}" dt="2025-10-28T19:03:21.152" v="750" actId="113"/>
          <ac:spMkLst>
            <pc:docMk/>
            <pc:sldMk cId="282515213" sldId="260"/>
            <ac:spMk id="2" creationId="{4AB4F0AD-2B3C-EE47-5D4D-BC9049E25EB1}"/>
          </ac:spMkLst>
        </pc:spChg>
        <pc:spChg chg="mod">
          <ac:chgData name="Maricela Canto" userId="1bbaaf09-3108-46b5-967b-78dd967f73ca" providerId="ADAL" clId="{22CCDF24-F294-4FB5-9CBA-65B54A05C9D3}" dt="2025-10-28T18:21:36.812" v="209" actId="20577"/>
          <ac:spMkLst>
            <pc:docMk/>
            <pc:sldMk cId="282515213" sldId="260"/>
            <ac:spMk id="4" creationId="{EFDB2826-D4D5-360D-1E13-7F858D3F64FB}"/>
          </ac:spMkLst>
        </pc:spChg>
        <pc:spChg chg="mod">
          <ac:chgData name="Maricela Canto" userId="1bbaaf09-3108-46b5-967b-78dd967f73ca" providerId="ADAL" clId="{22CCDF24-F294-4FB5-9CBA-65B54A05C9D3}" dt="2025-10-28T18:31:41.688" v="225" actId="1038"/>
          <ac:spMkLst>
            <pc:docMk/>
            <pc:sldMk cId="282515213" sldId="260"/>
            <ac:spMk id="5" creationId="{20FA1D00-5639-EA3B-B462-8321B264AA60}"/>
          </ac:spMkLst>
        </pc:spChg>
        <pc:spChg chg="mod">
          <ac:chgData name="Maricela Canto" userId="1bbaaf09-3108-46b5-967b-78dd967f73ca" providerId="ADAL" clId="{22CCDF24-F294-4FB5-9CBA-65B54A05C9D3}" dt="2025-10-28T13:47:49.623" v="59" actId="2711"/>
          <ac:spMkLst>
            <pc:docMk/>
            <pc:sldMk cId="282515213" sldId="260"/>
            <ac:spMk id="6" creationId="{10174B56-C0A2-1E68-8315-DFEDB4DCCD9D}"/>
          </ac:spMkLst>
        </pc:spChg>
        <pc:picChg chg="mod">
          <ac:chgData name="Maricela Canto" userId="1bbaaf09-3108-46b5-967b-78dd967f73ca" providerId="ADAL" clId="{22CCDF24-F294-4FB5-9CBA-65B54A05C9D3}" dt="2025-10-28T18:20:52.280" v="199" actId="1076"/>
          <ac:picMkLst>
            <pc:docMk/>
            <pc:sldMk cId="282515213" sldId="260"/>
            <ac:picMk id="9" creationId="{66627E3C-EE3B-862A-B2FC-AB83C7502B6D}"/>
          </ac:picMkLst>
        </pc:picChg>
        <pc:picChg chg="add mod">
          <ac:chgData name="Maricela Canto" userId="1bbaaf09-3108-46b5-967b-78dd967f73ca" providerId="ADAL" clId="{22CCDF24-F294-4FB5-9CBA-65B54A05C9D3}" dt="2025-10-28T18:32:07.771" v="289" actId="1038"/>
          <ac:picMkLst>
            <pc:docMk/>
            <pc:sldMk cId="282515213" sldId="260"/>
            <ac:picMk id="1026" creationId="{17F21171-E209-7B1E-9BC5-B1FC46628256}"/>
          </ac:picMkLst>
        </pc:picChg>
        <pc:cxnChg chg="del mod">
          <ac:chgData name="Maricela Canto" userId="1bbaaf09-3108-46b5-967b-78dd967f73ca" providerId="ADAL" clId="{22CCDF24-F294-4FB5-9CBA-65B54A05C9D3}" dt="2025-10-28T18:30:18.150" v="213" actId="478"/>
          <ac:cxnSpMkLst>
            <pc:docMk/>
            <pc:sldMk cId="282515213" sldId="260"/>
            <ac:cxnSpMk id="7" creationId="{83EAA601-EBE7-AB01-726D-F37C554639EA}"/>
          </ac:cxnSpMkLst>
        </pc:cxnChg>
        <pc:cxnChg chg="del mod">
          <ac:chgData name="Maricela Canto" userId="1bbaaf09-3108-46b5-967b-78dd967f73ca" providerId="ADAL" clId="{22CCDF24-F294-4FB5-9CBA-65B54A05C9D3}" dt="2025-10-28T18:31:02.414" v="217" actId="478"/>
          <ac:cxnSpMkLst>
            <pc:docMk/>
            <pc:sldMk cId="282515213" sldId="260"/>
            <ac:cxnSpMk id="8" creationId="{BA228E5A-3AD4-6D0C-4C36-A71423C4AD5A}"/>
          </ac:cxnSpMkLst>
        </pc:cxnChg>
        <pc:cxnChg chg="add mod">
          <ac:chgData name="Maricela Canto" userId="1bbaaf09-3108-46b5-967b-78dd967f73ca" providerId="ADAL" clId="{22CCDF24-F294-4FB5-9CBA-65B54A05C9D3}" dt="2025-10-28T18:31:41.688" v="225" actId="1038"/>
          <ac:cxnSpMkLst>
            <pc:docMk/>
            <pc:sldMk cId="282515213" sldId="260"/>
            <ac:cxnSpMk id="14" creationId="{56A5E190-4491-7336-FD94-C9F342C00354}"/>
          </ac:cxnSpMkLst>
        </pc:cxnChg>
        <pc:cxnChg chg="add mod">
          <ac:chgData name="Maricela Canto" userId="1bbaaf09-3108-46b5-967b-78dd967f73ca" providerId="ADAL" clId="{22CCDF24-F294-4FB5-9CBA-65B54A05C9D3}" dt="2025-10-28T18:31:41.688" v="225" actId="1038"/>
          <ac:cxnSpMkLst>
            <pc:docMk/>
            <pc:sldMk cId="282515213" sldId="260"/>
            <ac:cxnSpMk id="16" creationId="{141E10E5-4B66-844A-E84A-62E964E8977B}"/>
          </ac:cxnSpMkLst>
        </pc:cxnChg>
      </pc:sldChg>
      <pc:sldChg chg="modSp mod">
        <pc:chgData name="Maricela Canto" userId="1bbaaf09-3108-46b5-967b-78dd967f73ca" providerId="ADAL" clId="{22CCDF24-F294-4FB5-9CBA-65B54A05C9D3}" dt="2025-10-28T19:03:16.592" v="749" actId="113"/>
        <pc:sldMkLst>
          <pc:docMk/>
          <pc:sldMk cId="3111844495" sldId="261"/>
        </pc:sldMkLst>
        <pc:spChg chg="mod">
          <ac:chgData name="Maricela Canto" userId="1bbaaf09-3108-46b5-967b-78dd967f73ca" providerId="ADAL" clId="{22CCDF24-F294-4FB5-9CBA-65B54A05C9D3}" dt="2025-10-28T19:03:16.592" v="749" actId="113"/>
          <ac:spMkLst>
            <pc:docMk/>
            <pc:sldMk cId="3111844495" sldId="261"/>
            <ac:spMk id="2" creationId="{15FAA023-2712-6E88-EB55-E7009F6718F8}"/>
          </ac:spMkLst>
        </pc:spChg>
        <pc:spChg chg="mod">
          <ac:chgData name="Maricela Canto" userId="1bbaaf09-3108-46b5-967b-78dd967f73ca" providerId="ADAL" clId="{22CCDF24-F294-4FB5-9CBA-65B54A05C9D3}" dt="2025-10-28T18:35:16.009" v="317" actId="27636"/>
          <ac:spMkLst>
            <pc:docMk/>
            <pc:sldMk cId="3111844495" sldId="261"/>
            <ac:spMk id="3" creationId="{096F7842-4FD4-74B2-B38D-D02A80BD39AE}"/>
          </ac:spMkLst>
        </pc:spChg>
      </pc:sldChg>
      <pc:sldChg chg="modSp mod ord">
        <pc:chgData name="Maricela Canto" userId="1bbaaf09-3108-46b5-967b-78dd967f73ca" providerId="ADAL" clId="{22CCDF24-F294-4FB5-9CBA-65B54A05C9D3}" dt="2025-10-28T19:02:40.595" v="738" actId="404"/>
        <pc:sldMkLst>
          <pc:docMk/>
          <pc:sldMk cId="860492980" sldId="262"/>
        </pc:sldMkLst>
        <pc:spChg chg="mod">
          <ac:chgData name="Maricela Canto" userId="1bbaaf09-3108-46b5-967b-78dd967f73ca" providerId="ADAL" clId="{22CCDF24-F294-4FB5-9CBA-65B54A05C9D3}" dt="2025-10-28T19:02:40.595" v="738" actId="404"/>
          <ac:spMkLst>
            <pc:docMk/>
            <pc:sldMk cId="860492980" sldId="262"/>
            <ac:spMk id="2" creationId="{CA0DE264-D69E-5075-DEFA-54F3525F0455}"/>
          </ac:spMkLst>
        </pc:spChg>
        <pc:spChg chg="mod">
          <ac:chgData name="Maricela Canto" userId="1bbaaf09-3108-46b5-967b-78dd967f73ca" providerId="ADAL" clId="{22CCDF24-F294-4FB5-9CBA-65B54A05C9D3}" dt="2025-10-28T18:53:46.400" v="648" actId="20577"/>
          <ac:spMkLst>
            <pc:docMk/>
            <pc:sldMk cId="860492980" sldId="262"/>
            <ac:spMk id="3" creationId="{0AAB2C52-A237-51A5-F744-BD08868D85F2}"/>
          </ac:spMkLst>
        </pc:spChg>
        <pc:spChg chg="mod">
          <ac:chgData name="Maricela Canto" userId="1bbaaf09-3108-46b5-967b-78dd967f73ca" providerId="ADAL" clId="{22CCDF24-F294-4FB5-9CBA-65B54A05C9D3}" dt="2025-10-28T18:53:55.527" v="651" actId="20577"/>
          <ac:spMkLst>
            <pc:docMk/>
            <pc:sldMk cId="860492980" sldId="262"/>
            <ac:spMk id="4" creationId="{DF3D56B1-7A31-3895-7646-5214139F1AD2}"/>
          </ac:spMkLst>
        </pc:spChg>
      </pc:sldChg>
      <pc:sldChg chg="del">
        <pc:chgData name="Maricela Canto" userId="1bbaaf09-3108-46b5-967b-78dd967f73ca" providerId="ADAL" clId="{22CCDF24-F294-4FB5-9CBA-65B54A05C9D3}" dt="2025-10-28T18:39:35.716" v="373" actId="47"/>
        <pc:sldMkLst>
          <pc:docMk/>
          <pc:sldMk cId="2855654431" sldId="263"/>
        </pc:sldMkLst>
      </pc:sldChg>
      <pc:sldChg chg="del">
        <pc:chgData name="Maricela Canto" userId="1bbaaf09-3108-46b5-967b-78dd967f73ca" providerId="ADAL" clId="{22CCDF24-F294-4FB5-9CBA-65B54A05C9D3}" dt="2025-10-28T18:35:31.985" v="319" actId="47"/>
        <pc:sldMkLst>
          <pc:docMk/>
          <pc:sldMk cId="4129343671" sldId="264"/>
        </pc:sldMkLst>
      </pc:sldChg>
      <pc:sldChg chg="addSp delSp modSp mod">
        <pc:chgData name="Maricela Canto" userId="1bbaaf09-3108-46b5-967b-78dd967f73ca" providerId="ADAL" clId="{22CCDF24-F294-4FB5-9CBA-65B54A05C9D3}" dt="2025-10-28T19:04:36.323" v="763" actId="1076"/>
        <pc:sldMkLst>
          <pc:docMk/>
          <pc:sldMk cId="1952002935" sldId="337"/>
        </pc:sldMkLst>
        <pc:spChg chg="mod">
          <ac:chgData name="Maricela Canto" userId="1bbaaf09-3108-46b5-967b-78dd967f73ca" providerId="ADAL" clId="{22CCDF24-F294-4FB5-9CBA-65B54A05C9D3}" dt="2025-10-28T19:03:59.526" v="757" actId="2711"/>
          <ac:spMkLst>
            <pc:docMk/>
            <pc:sldMk cId="1952002935" sldId="337"/>
            <ac:spMk id="2" creationId="{BF480BD2-9ADF-449C-8399-05BAE9DE91E6}"/>
          </ac:spMkLst>
        </pc:spChg>
        <pc:picChg chg="del">
          <ac:chgData name="Maricela Canto" userId="1bbaaf09-3108-46b5-967b-78dd967f73ca" providerId="ADAL" clId="{22CCDF24-F294-4FB5-9CBA-65B54A05C9D3}" dt="2025-10-28T19:04:04.520" v="758" actId="478"/>
          <ac:picMkLst>
            <pc:docMk/>
            <pc:sldMk cId="1952002935" sldId="337"/>
            <ac:picMk id="3" creationId="{DA49566B-747C-28E9-2B2E-294383BE7BEE}"/>
          </ac:picMkLst>
        </pc:picChg>
        <pc:picChg chg="add mod">
          <ac:chgData name="Maricela Canto" userId="1bbaaf09-3108-46b5-967b-78dd967f73ca" providerId="ADAL" clId="{22CCDF24-F294-4FB5-9CBA-65B54A05C9D3}" dt="2025-10-28T19:04:36.323" v="763" actId="1076"/>
          <ac:picMkLst>
            <pc:docMk/>
            <pc:sldMk cId="1952002935" sldId="337"/>
            <ac:picMk id="6" creationId="{51279504-CC73-4C70-B6C9-37D10862004F}"/>
          </ac:picMkLst>
        </pc:picChg>
      </pc:sldChg>
      <pc:sldChg chg="addSp delSp modSp mod">
        <pc:chgData name="Maricela Canto" userId="1bbaaf09-3108-46b5-967b-78dd967f73ca" providerId="ADAL" clId="{22CCDF24-F294-4FB5-9CBA-65B54A05C9D3}" dt="2025-10-28T19:02:51.660" v="742" actId="113"/>
        <pc:sldMkLst>
          <pc:docMk/>
          <pc:sldMk cId="498632377" sldId="339"/>
        </pc:sldMkLst>
        <pc:spChg chg="mod">
          <ac:chgData name="Maricela Canto" userId="1bbaaf09-3108-46b5-967b-78dd967f73ca" providerId="ADAL" clId="{22CCDF24-F294-4FB5-9CBA-65B54A05C9D3}" dt="2025-10-28T19:02:51.660" v="742" actId="113"/>
          <ac:spMkLst>
            <pc:docMk/>
            <pc:sldMk cId="498632377" sldId="339"/>
            <ac:spMk id="2" creationId="{65A69AE7-AE0E-3F52-A7DF-FB32D68B61A7}"/>
          </ac:spMkLst>
        </pc:spChg>
        <pc:spChg chg="mod">
          <ac:chgData name="Maricela Canto" userId="1bbaaf09-3108-46b5-967b-78dd967f73ca" providerId="ADAL" clId="{22CCDF24-F294-4FB5-9CBA-65B54A05C9D3}" dt="2025-10-28T18:47:23.311" v="440" actId="1076"/>
          <ac:spMkLst>
            <pc:docMk/>
            <pc:sldMk cId="498632377" sldId="339"/>
            <ac:spMk id="3" creationId="{14868B79-FFFC-059C-B07B-1434009DD7C2}"/>
          </ac:spMkLst>
        </pc:spChg>
        <pc:picChg chg="del">
          <ac:chgData name="Maricela Canto" userId="1bbaaf09-3108-46b5-967b-78dd967f73ca" providerId="ADAL" clId="{22CCDF24-F294-4FB5-9CBA-65B54A05C9D3}" dt="2025-10-28T18:45:02.688" v="434" actId="478"/>
          <ac:picMkLst>
            <pc:docMk/>
            <pc:sldMk cId="498632377" sldId="339"/>
            <ac:picMk id="4" creationId="{47777C03-EDF1-484B-1CE3-29821C35E9EC}"/>
          </ac:picMkLst>
        </pc:picChg>
        <pc:picChg chg="add mod">
          <ac:chgData name="Maricela Canto" userId="1bbaaf09-3108-46b5-967b-78dd967f73ca" providerId="ADAL" clId="{22CCDF24-F294-4FB5-9CBA-65B54A05C9D3}" dt="2025-10-28T18:46:02.391" v="436" actId="1076"/>
          <ac:picMkLst>
            <pc:docMk/>
            <pc:sldMk cId="498632377" sldId="339"/>
            <ac:picMk id="5" creationId="{5B9D2748-15FE-40EC-E650-CF0E582E7FF0}"/>
          </ac:picMkLst>
        </pc:picChg>
        <pc:picChg chg="mod">
          <ac:chgData name="Maricela Canto" userId="1bbaaf09-3108-46b5-967b-78dd967f73ca" providerId="ADAL" clId="{22CCDF24-F294-4FB5-9CBA-65B54A05C9D3}" dt="2025-10-28T18:47:20.921" v="439" actId="1076"/>
          <ac:picMkLst>
            <pc:docMk/>
            <pc:sldMk cId="498632377" sldId="339"/>
            <ac:picMk id="8" creationId="{5C5150F9-5E78-5957-BDD0-EB69605A28EE}"/>
          </ac:picMkLst>
        </pc:picChg>
      </pc:sldChg>
      <pc:sldChg chg="del">
        <pc:chgData name="Maricela Canto" userId="1bbaaf09-3108-46b5-967b-78dd967f73ca" providerId="ADAL" clId="{22CCDF24-F294-4FB5-9CBA-65B54A05C9D3}" dt="2025-10-28T18:58:09.285" v="657" actId="47"/>
        <pc:sldMkLst>
          <pc:docMk/>
          <pc:sldMk cId="642353785" sldId="609"/>
        </pc:sldMkLst>
      </pc:sldChg>
      <pc:sldChg chg="modSp mod">
        <pc:chgData name="Maricela Canto" userId="1bbaaf09-3108-46b5-967b-78dd967f73ca" providerId="ADAL" clId="{22CCDF24-F294-4FB5-9CBA-65B54A05C9D3}" dt="2025-10-28T19:02:21.353" v="735" actId="404"/>
        <pc:sldMkLst>
          <pc:docMk/>
          <pc:sldMk cId="322958319" sldId="610"/>
        </pc:sldMkLst>
        <pc:spChg chg="mod">
          <ac:chgData name="Maricela Canto" userId="1bbaaf09-3108-46b5-967b-78dd967f73ca" providerId="ADAL" clId="{22CCDF24-F294-4FB5-9CBA-65B54A05C9D3}" dt="2025-10-28T19:02:21.353" v="735" actId="404"/>
          <ac:spMkLst>
            <pc:docMk/>
            <pc:sldMk cId="322958319" sldId="610"/>
            <ac:spMk id="2" creationId="{95EE5AE3-BA0B-99D2-BF33-E8A3AB3F5984}"/>
          </ac:spMkLst>
        </pc:spChg>
        <pc:spChg chg="mod">
          <ac:chgData name="Maricela Canto" userId="1bbaaf09-3108-46b5-967b-78dd967f73ca" providerId="ADAL" clId="{22CCDF24-F294-4FB5-9CBA-65B54A05C9D3}" dt="2025-10-28T19:02:14.705" v="733" actId="27636"/>
          <ac:spMkLst>
            <pc:docMk/>
            <pc:sldMk cId="322958319" sldId="610"/>
            <ac:spMk id="3" creationId="{7EDD4E87-9D89-CC8C-2EF6-4F8B00649A21}"/>
          </ac:spMkLst>
        </pc:spChg>
      </pc:sldChg>
      <pc:sldChg chg="modSp new mod">
        <pc:chgData name="Maricela Canto" userId="1bbaaf09-3108-46b5-967b-78dd967f73ca" providerId="ADAL" clId="{22CCDF24-F294-4FB5-9CBA-65B54A05C9D3}" dt="2025-10-28T19:03:31.165" v="753" actId="404"/>
        <pc:sldMkLst>
          <pc:docMk/>
          <pc:sldMk cId="2008622813" sldId="611"/>
        </pc:sldMkLst>
        <pc:spChg chg="mod">
          <ac:chgData name="Maricela Canto" userId="1bbaaf09-3108-46b5-967b-78dd967f73ca" providerId="ADAL" clId="{22CCDF24-F294-4FB5-9CBA-65B54A05C9D3}" dt="2025-10-28T19:03:31.165" v="753" actId="404"/>
          <ac:spMkLst>
            <pc:docMk/>
            <pc:sldMk cId="2008622813" sldId="611"/>
            <ac:spMk id="2" creationId="{F3F361B0-BB45-4F2E-6789-85B2A032DEAC}"/>
          </ac:spMkLst>
        </pc:spChg>
        <pc:spChg chg="mod">
          <ac:chgData name="Maricela Canto" userId="1bbaaf09-3108-46b5-967b-78dd967f73ca" providerId="ADAL" clId="{22CCDF24-F294-4FB5-9CBA-65B54A05C9D3}" dt="2025-10-28T18:14:15.565" v="163" actId="27636"/>
          <ac:spMkLst>
            <pc:docMk/>
            <pc:sldMk cId="2008622813" sldId="611"/>
            <ac:spMk id="3" creationId="{D30EDD52-1958-A88B-6575-5EA571D9449F}"/>
          </ac:spMkLst>
        </pc:spChg>
      </pc:sldChg>
      <pc:sldChg chg="addSp modSp add mod modAnim">
        <pc:chgData name="Maricela Canto" userId="1bbaaf09-3108-46b5-967b-78dd967f73ca" providerId="ADAL" clId="{22CCDF24-F294-4FB5-9CBA-65B54A05C9D3}" dt="2025-10-28T19:03:09.841" v="747" actId="404"/>
        <pc:sldMkLst>
          <pc:docMk/>
          <pc:sldMk cId="1531706263" sldId="612"/>
        </pc:sldMkLst>
        <pc:spChg chg="mod">
          <ac:chgData name="Maricela Canto" userId="1bbaaf09-3108-46b5-967b-78dd967f73ca" providerId="ADAL" clId="{22CCDF24-F294-4FB5-9CBA-65B54A05C9D3}" dt="2025-10-28T19:03:09.841" v="747" actId="404"/>
          <ac:spMkLst>
            <pc:docMk/>
            <pc:sldMk cId="1531706263" sldId="612"/>
            <ac:spMk id="2" creationId="{65D39293-CF27-471B-B703-8DFCF39CBDFB}"/>
          </ac:spMkLst>
        </pc:spChg>
        <pc:picChg chg="add mod">
          <ac:chgData name="Maricela Canto" userId="1bbaaf09-3108-46b5-967b-78dd967f73ca" providerId="ADAL" clId="{22CCDF24-F294-4FB5-9CBA-65B54A05C9D3}" dt="2025-10-28T18:35:39.552" v="321" actId="1076"/>
          <ac:picMkLst>
            <pc:docMk/>
            <pc:sldMk cId="1531706263" sldId="612"/>
            <ac:picMk id="3" creationId="{991AF77C-32DB-DDF5-D8AE-C512574FBE4D}"/>
          </ac:picMkLst>
        </pc:picChg>
      </pc:sldChg>
      <pc:sldChg chg="addSp delSp modSp add mod">
        <pc:chgData name="Maricela Canto" userId="1bbaaf09-3108-46b5-967b-78dd967f73ca" providerId="ADAL" clId="{22CCDF24-F294-4FB5-9CBA-65B54A05C9D3}" dt="2025-10-28T19:03:02.551" v="745" actId="113"/>
        <pc:sldMkLst>
          <pc:docMk/>
          <pc:sldMk cId="1341623004" sldId="613"/>
        </pc:sldMkLst>
        <pc:spChg chg="mod">
          <ac:chgData name="Maricela Canto" userId="1bbaaf09-3108-46b5-967b-78dd967f73ca" providerId="ADAL" clId="{22CCDF24-F294-4FB5-9CBA-65B54A05C9D3}" dt="2025-10-28T19:03:02.551" v="745" actId="113"/>
          <ac:spMkLst>
            <pc:docMk/>
            <pc:sldMk cId="1341623004" sldId="613"/>
            <ac:spMk id="2" creationId="{438D9826-FCAC-460C-AE38-42BD6CBB99C1}"/>
          </ac:spMkLst>
        </pc:spChg>
        <pc:spChg chg="mod">
          <ac:chgData name="Maricela Canto" userId="1bbaaf09-3108-46b5-967b-78dd967f73ca" providerId="ADAL" clId="{22CCDF24-F294-4FB5-9CBA-65B54A05C9D3}" dt="2025-10-28T18:41:06.992" v="429" actId="20577"/>
          <ac:spMkLst>
            <pc:docMk/>
            <pc:sldMk cId="1341623004" sldId="613"/>
            <ac:spMk id="3" creationId="{52A9EA56-DA37-444D-11F1-DA5CE6D98A5F}"/>
          </ac:spMkLst>
        </pc:spChg>
        <pc:graphicFrameChg chg="add del mod modGraphic">
          <ac:chgData name="Maricela Canto" userId="1bbaaf09-3108-46b5-967b-78dd967f73ca" providerId="ADAL" clId="{22CCDF24-F294-4FB5-9CBA-65B54A05C9D3}" dt="2025-10-28T18:40:06.028" v="378" actId="14100"/>
          <ac:graphicFrameMkLst>
            <pc:docMk/>
            <pc:sldMk cId="1341623004" sldId="613"/>
            <ac:graphicFrameMk id="7" creationId="{104360DB-34B8-8AFA-AF38-D33CCDE1118F}"/>
          </ac:graphicFrameMkLst>
        </pc:graphicFrameChg>
      </pc:sldChg>
      <pc:sldChg chg="addSp modSp add mod modAnim">
        <pc:chgData name="Maricela Canto" userId="1bbaaf09-3108-46b5-967b-78dd967f73ca" providerId="ADAL" clId="{22CCDF24-F294-4FB5-9CBA-65B54A05C9D3}" dt="2025-10-28T19:02:28.752" v="737" actId="404"/>
        <pc:sldMkLst>
          <pc:docMk/>
          <pc:sldMk cId="2889652320" sldId="614"/>
        </pc:sldMkLst>
        <pc:spChg chg="mod">
          <ac:chgData name="Maricela Canto" userId="1bbaaf09-3108-46b5-967b-78dd967f73ca" providerId="ADAL" clId="{22CCDF24-F294-4FB5-9CBA-65B54A05C9D3}" dt="2025-10-28T19:02:28.752" v="737" actId="404"/>
          <ac:spMkLst>
            <pc:docMk/>
            <pc:sldMk cId="2889652320" sldId="614"/>
            <ac:spMk id="2" creationId="{77045409-A226-9BEC-A2D1-EF20A8734BAD}"/>
          </ac:spMkLst>
        </pc:spChg>
        <pc:picChg chg="add mod">
          <ac:chgData name="Maricela Canto" userId="1bbaaf09-3108-46b5-967b-78dd967f73ca" providerId="ADAL" clId="{22CCDF24-F294-4FB5-9CBA-65B54A05C9D3}" dt="2025-10-28T18:58:03.565" v="654" actId="1076"/>
          <ac:picMkLst>
            <pc:docMk/>
            <pc:sldMk cId="2889652320" sldId="614"/>
            <ac:picMk id="7" creationId="{DB1F257D-D270-24A7-BDEF-2ABBBCD86E60}"/>
          </ac:picMkLst>
        </pc:picChg>
      </pc:sldChg>
      <pc:sldChg chg="modSp new mod">
        <pc:chgData name="Maricela Canto" userId="1bbaaf09-3108-46b5-967b-78dd967f73ca" providerId="ADAL" clId="{22CCDF24-F294-4FB5-9CBA-65B54A05C9D3}" dt="2025-10-29T12:49:55.034" v="886" actId="20577"/>
        <pc:sldMkLst>
          <pc:docMk/>
          <pc:sldMk cId="2442846778" sldId="615"/>
        </pc:sldMkLst>
        <pc:spChg chg="mod">
          <ac:chgData name="Maricela Canto" userId="1bbaaf09-3108-46b5-967b-78dd967f73ca" providerId="ADAL" clId="{22CCDF24-F294-4FB5-9CBA-65B54A05C9D3}" dt="2025-10-28T19:09:50.131" v="877" actId="404"/>
          <ac:spMkLst>
            <pc:docMk/>
            <pc:sldMk cId="2442846778" sldId="615"/>
            <ac:spMk id="2" creationId="{CFA3A416-8996-441A-5750-BC1ED6CE4B74}"/>
          </ac:spMkLst>
        </pc:spChg>
        <pc:spChg chg="mod">
          <ac:chgData name="Maricela Canto" userId="1bbaaf09-3108-46b5-967b-78dd967f73ca" providerId="ADAL" clId="{22CCDF24-F294-4FB5-9CBA-65B54A05C9D3}" dt="2025-10-29T12:49:55.034" v="886" actId="20577"/>
          <ac:spMkLst>
            <pc:docMk/>
            <pc:sldMk cId="2442846778" sldId="615"/>
            <ac:spMk id="3" creationId="{3310019A-3383-801A-9432-B6812F714744}"/>
          </ac:spMkLst>
        </pc:spChg>
      </pc:sldChg>
      <pc:sldMasterChg chg="modSldLayout">
        <pc:chgData name="Maricela Canto" userId="1bbaaf09-3108-46b5-967b-78dd967f73ca" providerId="ADAL" clId="{22CCDF24-F294-4FB5-9CBA-65B54A05C9D3}" dt="2025-10-28T19:07:32.159" v="779" actId="478"/>
        <pc:sldMasterMkLst>
          <pc:docMk/>
          <pc:sldMasterMk cId="3701439486" sldId="2147483648"/>
        </pc:sldMasterMkLst>
        <pc:sldLayoutChg chg="addSp delSp modSp mod">
          <pc:chgData name="Maricela Canto" userId="1bbaaf09-3108-46b5-967b-78dd967f73ca" providerId="ADAL" clId="{22CCDF24-F294-4FB5-9CBA-65B54A05C9D3}" dt="2025-10-28T19:07:12.961" v="777"/>
          <pc:sldLayoutMkLst>
            <pc:docMk/>
            <pc:sldMasterMk cId="3701439486" sldId="2147483648"/>
            <pc:sldLayoutMk cId="3630833652" sldId="2147483649"/>
          </pc:sldLayoutMkLst>
          <pc:picChg chg="add del mod">
            <ac:chgData name="Maricela Canto" userId="1bbaaf09-3108-46b5-967b-78dd967f73ca" providerId="ADAL" clId="{22CCDF24-F294-4FB5-9CBA-65B54A05C9D3}" dt="2025-10-28T19:07:12.369" v="776" actId="478"/>
            <ac:picMkLst>
              <pc:docMk/>
              <pc:sldMasterMk cId="3701439486" sldId="2147483648"/>
              <pc:sldLayoutMk cId="3630833652" sldId="2147483649"/>
              <ac:picMk id="7" creationId="{9C97163C-4002-6F20-A3AA-3A08656F5C7A}"/>
            </ac:picMkLst>
          </pc:picChg>
          <pc:picChg chg="add mod">
            <ac:chgData name="Maricela Canto" userId="1bbaaf09-3108-46b5-967b-78dd967f73ca" providerId="ADAL" clId="{22CCDF24-F294-4FB5-9CBA-65B54A05C9D3}" dt="2025-10-28T19:07:12.961" v="777"/>
            <ac:picMkLst>
              <pc:docMk/>
              <pc:sldMasterMk cId="3701439486" sldId="2147483648"/>
              <pc:sldLayoutMk cId="3630833652" sldId="2147483649"/>
              <ac:picMk id="8" creationId="{C57ECE3D-6D17-900D-EB2F-FF20B2CEC0A4}"/>
            </ac:picMkLst>
          </pc:picChg>
          <pc:picChg chg="del">
            <ac:chgData name="Maricela Canto" userId="1bbaaf09-3108-46b5-967b-78dd967f73ca" providerId="ADAL" clId="{22CCDF24-F294-4FB5-9CBA-65B54A05C9D3}" dt="2025-10-28T19:05:21.695" v="770" actId="478"/>
            <ac:picMkLst>
              <pc:docMk/>
              <pc:sldMasterMk cId="3701439486" sldId="2147483648"/>
              <pc:sldLayoutMk cId="3630833652" sldId="2147483649"/>
              <ac:picMk id="10" creationId="{7199D1D0-9FEB-BA24-A36F-2FC2FF8503D9}"/>
            </ac:picMkLst>
          </pc:picChg>
        </pc:sldLayoutChg>
        <pc:sldLayoutChg chg="addSp delSp modSp mod">
          <pc:chgData name="Maricela Canto" userId="1bbaaf09-3108-46b5-967b-78dd967f73ca" providerId="ADAL" clId="{22CCDF24-F294-4FB5-9CBA-65B54A05C9D3}" dt="2025-10-28T19:07:32.159" v="779" actId="478"/>
          <pc:sldLayoutMkLst>
            <pc:docMk/>
            <pc:sldMasterMk cId="3701439486" sldId="2147483648"/>
            <pc:sldLayoutMk cId="4066691351" sldId="2147483650"/>
          </pc:sldLayoutMkLst>
          <pc:picChg chg="add del mod">
            <ac:chgData name="Maricela Canto" userId="1bbaaf09-3108-46b5-967b-78dd967f73ca" providerId="ADAL" clId="{22CCDF24-F294-4FB5-9CBA-65B54A05C9D3}" dt="2025-10-28T19:07:32.159" v="779" actId="478"/>
            <ac:picMkLst>
              <pc:docMk/>
              <pc:sldMasterMk cId="3701439486" sldId="2147483648"/>
              <pc:sldLayoutMk cId="4066691351" sldId="2147483650"/>
              <ac:picMk id="7" creationId="{795B3BFD-79D7-A06C-58CA-7C1758A80BA6}"/>
            </ac:picMkLst>
          </pc:picChg>
          <pc:picChg chg="del">
            <ac:chgData name="Maricela Canto" userId="1bbaaf09-3108-46b5-967b-78dd967f73ca" providerId="ADAL" clId="{22CCDF24-F294-4FB5-9CBA-65B54A05C9D3}" dt="2025-10-28T19:05:43.415" v="774" actId="478"/>
            <ac:picMkLst>
              <pc:docMk/>
              <pc:sldMasterMk cId="3701439486" sldId="2147483648"/>
              <pc:sldLayoutMk cId="4066691351" sldId="2147483650"/>
              <ac:picMk id="8" creationId="{68112886-61B8-6E25-2E6D-C8DEF1EBB5CD}"/>
            </ac:picMkLst>
          </pc:picChg>
          <pc:picChg chg="add mod">
            <ac:chgData name="Maricela Canto" userId="1bbaaf09-3108-46b5-967b-78dd967f73ca" providerId="ADAL" clId="{22CCDF24-F294-4FB5-9CBA-65B54A05C9D3}" dt="2025-10-28T19:07:16.255" v="778"/>
            <ac:picMkLst>
              <pc:docMk/>
              <pc:sldMasterMk cId="3701439486" sldId="2147483648"/>
              <pc:sldLayoutMk cId="4066691351" sldId="2147483650"/>
              <ac:picMk id="9" creationId="{35D2289D-0087-96EC-7C81-422CB1FE417F}"/>
            </ac:picMkLst>
          </pc:picChg>
        </pc:sldLayoutChg>
      </pc:sldMasterChg>
    </pc:docChg>
  </pc:docChgLst>
  <pc:docChgLst>
    <pc:chgData name="Maricela Canto" userId="1bbaaf09-3108-46b5-967b-78dd967f73ca" providerId="ADAL" clId="{0819C466-CACB-42C8-B823-707E4179EDB3}"/>
    <pc:docChg chg="undo redo custSel addSld delSld modSld">
      <pc:chgData name="Maricela Canto" userId="1bbaaf09-3108-46b5-967b-78dd967f73ca" providerId="ADAL" clId="{0819C466-CACB-42C8-B823-707E4179EDB3}" dt="2024-09-26T14:56:56.562" v="224" actId="113"/>
      <pc:docMkLst>
        <pc:docMk/>
      </pc:docMkLst>
      <pc:sldChg chg="modSp mod">
        <pc:chgData name="Maricela Canto" userId="1bbaaf09-3108-46b5-967b-78dd967f73ca" providerId="ADAL" clId="{0819C466-CACB-42C8-B823-707E4179EDB3}" dt="2024-09-24T18:08:47.469" v="204"/>
        <pc:sldMkLst>
          <pc:docMk/>
          <pc:sldMk cId="760175393" sldId="258"/>
        </pc:sldMkLst>
      </pc:sldChg>
      <pc:sldChg chg="modSp mod">
        <pc:chgData name="Maricela Canto" userId="1bbaaf09-3108-46b5-967b-78dd967f73ca" providerId="ADAL" clId="{0819C466-CACB-42C8-B823-707E4179EDB3}" dt="2024-09-26T14:56:56.562" v="224" actId="113"/>
        <pc:sldMkLst>
          <pc:docMk/>
          <pc:sldMk cId="730846933" sldId="259"/>
        </pc:sldMkLst>
      </pc:sldChg>
      <pc:sldChg chg="modSp">
        <pc:chgData name="Maricela Canto" userId="1bbaaf09-3108-46b5-967b-78dd967f73ca" providerId="ADAL" clId="{0819C466-CACB-42C8-B823-707E4179EDB3}" dt="2024-09-25T12:29:14.407" v="205" actId="1076"/>
        <pc:sldMkLst>
          <pc:docMk/>
          <pc:sldMk cId="282515213" sldId="260"/>
        </pc:sldMkLst>
      </pc:sldChg>
      <pc:sldChg chg="modSp mod">
        <pc:chgData name="Maricela Canto" userId="1bbaaf09-3108-46b5-967b-78dd967f73ca" providerId="ADAL" clId="{0819C466-CACB-42C8-B823-707E4179EDB3}" dt="2024-09-25T12:29:42.241" v="206" actId="113"/>
        <pc:sldMkLst>
          <pc:docMk/>
          <pc:sldMk cId="3111844495" sldId="261"/>
        </pc:sldMkLst>
      </pc:sldChg>
      <pc:sldChg chg="addSp modSp mod">
        <pc:chgData name="Maricela Canto" userId="1bbaaf09-3108-46b5-967b-78dd967f73ca" providerId="ADAL" clId="{0819C466-CACB-42C8-B823-707E4179EDB3}" dt="2024-09-24T18:03:11.027" v="161" actId="692"/>
        <pc:sldMkLst>
          <pc:docMk/>
          <pc:sldMk cId="860492980" sldId="262"/>
        </pc:sldMkLst>
      </pc:sldChg>
      <pc:sldChg chg="addSp modSp mod">
        <pc:chgData name="Maricela Canto" userId="1bbaaf09-3108-46b5-967b-78dd967f73ca" providerId="ADAL" clId="{0819C466-CACB-42C8-B823-707E4179EDB3}" dt="2024-09-24T17:59:32.205" v="40" actId="14100"/>
        <pc:sldMkLst>
          <pc:docMk/>
          <pc:sldMk cId="2855654431" sldId="263"/>
        </pc:sldMkLst>
      </pc:sldChg>
      <pc:sldChg chg="addSp modSp modAnim">
        <pc:chgData name="Maricela Canto" userId="1bbaaf09-3108-46b5-967b-78dd967f73ca" providerId="ADAL" clId="{0819C466-CACB-42C8-B823-707E4179EDB3}" dt="2024-09-24T18:08:10.689" v="202" actId="1076"/>
        <pc:sldMkLst>
          <pc:docMk/>
          <pc:sldMk cId="4129343671" sldId="264"/>
        </pc:sldMkLst>
      </pc:sldChg>
      <pc:sldChg chg="new del">
        <pc:chgData name="Maricela Canto" userId="1bbaaf09-3108-46b5-967b-78dd967f73ca" providerId="ADAL" clId="{0819C466-CACB-42C8-B823-707E4179EDB3}" dt="2024-09-24T18:07:50.505" v="200" actId="47"/>
        <pc:sldMkLst>
          <pc:docMk/>
          <pc:sldMk cId="1395676453" sldId="265"/>
        </pc:sldMkLst>
      </pc:sldChg>
      <pc:sldChg chg="addSp modSp mod">
        <pc:chgData name="Maricela Canto" userId="1bbaaf09-3108-46b5-967b-78dd967f73ca" providerId="ADAL" clId="{0819C466-CACB-42C8-B823-707E4179EDB3}" dt="2024-09-24T18:07:48.275" v="199" actId="1076"/>
        <pc:sldMkLst>
          <pc:docMk/>
          <pc:sldMk cId="1952002935" sldId="337"/>
        </pc:sldMkLst>
      </pc:sldChg>
      <pc:sldChg chg="addSp delSp modSp mod">
        <pc:chgData name="Maricela Canto" userId="1bbaaf09-3108-46b5-967b-78dd967f73ca" providerId="ADAL" clId="{0819C466-CACB-42C8-B823-707E4179EDB3}" dt="2024-09-25T12:30:52.419" v="208" actId="20577"/>
        <pc:sldMkLst>
          <pc:docMk/>
          <pc:sldMk cId="498632377" sldId="339"/>
        </pc:sldMkLst>
      </pc:sldChg>
      <pc:sldChg chg="modSp mod">
        <pc:chgData name="Maricela Canto" userId="1bbaaf09-3108-46b5-967b-78dd967f73ca" providerId="ADAL" clId="{0819C466-CACB-42C8-B823-707E4179EDB3}" dt="2024-09-24T18:06:44.096" v="185"/>
        <pc:sldMkLst>
          <pc:docMk/>
          <pc:sldMk cId="642353785" sldId="609"/>
        </pc:sldMkLst>
      </pc:sldChg>
      <pc:sldChg chg="modSp mod">
        <pc:chgData name="Maricela Canto" userId="1bbaaf09-3108-46b5-967b-78dd967f73ca" providerId="ADAL" clId="{0819C466-CACB-42C8-B823-707E4179EDB3}" dt="2024-09-24T18:07:03.581" v="192" actId="27636"/>
        <pc:sldMkLst>
          <pc:docMk/>
          <pc:sldMk cId="322958319" sldId="6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26C61-B7AD-CF04-292B-451D9C4B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D174B0-B9E5-27C3-BDD8-52C107AC8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4D264-6065-D3AB-DA75-FBB937DD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6AE47-040C-FB7F-1ACC-A3B8E810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053022-92F9-1F61-FE61-B4D3C9ED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57ECE3D-6D17-900D-EB2F-FF20B2CEC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74" y="136525"/>
            <a:ext cx="1358446" cy="13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3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227A7-53A5-DE3B-8109-7505416A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218723-AF04-BF69-C6A3-54B204E3E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0B617-EB0E-7044-70F5-9CA29FC4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6CD1BC-7F42-C43D-F257-F36B2EE2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1C7D9-E24C-E425-F372-19029F43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6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4FE20A-5B48-0C85-9CF7-1AF34AF1C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A967EF-89B5-A1C2-712E-7910C4733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D327E-8F47-E45C-EE80-0761C172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E6A3D-8D39-6761-C820-C8FADD9E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9DD6C-23A8-4016-D93C-7D201B65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83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4F9C6-B1B8-016B-8B09-6974795A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08A30-EABD-901A-5534-3094728E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51338-8E30-17E0-96B2-39A72AC5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F14F0-020E-0FCA-B5A0-FE19EADB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13FD29-33BA-31BD-90A5-02F6C1AC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5D2289D-0087-96EC-7C81-422CB1FE4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74" y="136525"/>
            <a:ext cx="1358446" cy="13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38DE6-6CB5-A23B-CB0C-3F7A7715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1A6F30-DDA1-B840-5D09-23BAB850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EAF92-E752-236A-25E5-7D494239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E420CF-F400-17FF-2D7E-1AB224FA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1A314C-FA80-9733-F9EF-88786A22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0196A34-D6DA-0C57-6DBF-31B52EE6F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74" y="136525"/>
            <a:ext cx="1358446" cy="135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5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39794-2A87-582E-3B4B-8720FC1C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E1771-6B49-224F-4B89-8E9AE479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E667BE-850B-0D9C-D84C-6086F639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4D3FB-4B7F-5DCE-25CC-ED050E40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3E11A3-D462-5B0F-8B45-3A99F778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4D39C1-97E3-2BB3-EECC-6CF4A96E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7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269A-755D-DE26-4656-B83CB728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757C2-DB0A-747E-9AED-E370491A2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7AB131-90BD-2D07-2344-973AAF4B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C192AD-7AFF-91DA-5785-6711F6BE9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1F19EB-7DA8-14B5-C393-F8F992410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A46646-DF37-3710-6B9A-BD256A7C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4EEFC6-112A-54B5-1463-DCFDC4C1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AB265E-BC45-01C1-6EA1-B902DC44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91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03DB4-8506-BE5F-B643-1D20E7C0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31076F-1042-C112-67F0-CAEDEC13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19FB4C-D231-FD72-8130-7B06A309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E871E6-7901-9638-4EB0-00C6AA85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269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D7A970-EE84-5EBA-138A-A10775AB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2C2FDD-5677-4930-DBF8-B9BFD564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78DD57-8691-1AB5-1457-2A4E424B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18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4E270-A216-F759-E9FB-93992F6B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311F25-A946-FD4A-C2FA-2F9A1C35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52D4D5-C7AE-9503-67A9-326A9EA35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870174-DB86-673D-00E4-616E429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AE1018-E01A-A86B-7700-D43A3F0D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D9DEF0-0214-9E90-8915-C845FFEF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88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8958E-A5F7-489D-6E82-AAA07709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B4E818-2DFC-377C-1027-928E00DE6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8A106-6E36-9814-2BC6-EE99E1204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88FF84-DD6B-6424-4AC1-A7E973DA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E3633F-2757-E686-DA74-C67B8C05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F2A11B-A9AE-E12B-0B3B-97821591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89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325682-A5EE-027A-44A7-CE253CD8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3560C3-3642-8112-305D-29ED22F79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1152B0-59E6-25A0-A3FC-81A60ECEC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03DCDB-3202-48F0-B91F-974C8342E3FE}" type="datetimeFigureOut">
              <a:rPr lang="es-CL" smtClean="0"/>
              <a:t>29-10-2025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75512-C025-AC67-89E8-90DF7802B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C12A97-C43D-DA04-FF3E-A23115629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8BC4CE-2748-4F4D-B409-B135E9A2312B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961B55-4318-4D85-5227-8D95A2C364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3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interior, niño, sostener&#10;&#10;Descripción generada automáticamente">
            <a:extLst>
              <a:ext uri="{FF2B5EF4-FFF2-40B4-BE49-F238E27FC236}">
                <a16:creationId xmlns:a16="http://schemas.microsoft.com/office/drawing/2014/main" id="{7A38AD30-EB1F-55F5-88C8-9562139812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12192000" cy="68351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BFF892D-66C7-FACF-C8E9-3D323ED2F885}"/>
              </a:ext>
            </a:extLst>
          </p:cNvPr>
          <p:cNvSpPr txBox="1"/>
          <p:nvPr/>
        </p:nvSpPr>
        <p:spPr>
          <a:xfrm>
            <a:off x="3672348" y="6099060"/>
            <a:ext cx="484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2025</a:t>
            </a:r>
            <a:endParaRPr lang="es-C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096608F0-6AE3-B11C-9D53-0F74521D8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6" y="1882801"/>
            <a:ext cx="9291144" cy="2326591"/>
          </a:xfrm>
        </p:spPr>
        <p:txBody>
          <a:bodyPr>
            <a:normAutofit fontScale="92500" lnSpcReduction="10000"/>
          </a:bodyPr>
          <a:lstStyle/>
          <a:p>
            <a:r>
              <a:rPr lang="es-CL" sz="4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PROCEDIMIENTO DE VIGILANCIA FITOSANITARIA    </a:t>
            </a:r>
          </a:p>
          <a:p>
            <a:r>
              <a:rPr lang="es-CL" sz="43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</a:t>
            </a:r>
          </a:p>
          <a:p>
            <a:r>
              <a:rPr lang="es-CL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ANPROS A.G. - SAG</a:t>
            </a:r>
          </a:p>
        </p:txBody>
      </p:sp>
      <p:pic>
        <p:nvPicPr>
          <p:cNvPr id="3" name="Imagen 2" descr="logo_mail">
            <a:extLst>
              <a:ext uri="{FF2B5EF4-FFF2-40B4-BE49-F238E27FC236}">
                <a16:creationId xmlns:a16="http://schemas.microsoft.com/office/drawing/2014/main" id="{C3155E01-5DD4-C42A-3A73-4A742A296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45" y="147613"/>
            <a:ext cx="1475150" cy="135701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808080"/>
            </a:outerShdw>
          </a:effectLst>
        </p:spPr>
      </p:pic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68D7580-35F9-A317-2A40-519EA460E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42" y="147612"/>
            <a:ext cx="1357009" cy="13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9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DE264-D69E-5075-DEFA-54F3525F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latin typeface="Century Gothic" panose="020B0502020202020204" pitchFamily="34" charset="0"/>
              </a:rPr>
              <a:t>Laboratorios- Muestras sintomáticas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B2C52-A237-51A5-F744-BD08868D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296807" cy="4915064"/>
          </a:xfrm>
        </p:spPr>
        <p:txBody>
          <a:bodyPr>
            <a:normAutofit fontScale="92500" lnSpcReduction="10000"/>
          </a:bodyPr>
          <a:lstStyle/>
          <a:p>
            <a:r>
              <a:rPr lang="es-CL" sz="1800" dirty="0">
                <a:latin typeface="Century Gothic" panose="020B0502020202020204" pitchFamily="34" charset="0"/>
              </a:rPr>
              <a:t>Propio de las empresas Semilleras y Laboratorio Lo Aguirre (sin costo)</a:t>
            </a:r>
          </a:p>
          <a:p>
            <a:endParaRPr lang="es-CL" sz="1800" dirty="0">
              <a:latin typeface="Century Gothic" panose="020B0502020202020204" pitchFamily="34" charset="0"/>
            </a:endParaRPr>
          </a:p>
          <a:p>
            <a:r>
              <a:rPr lang="es-CL" sz="1800" dirty="0">
                <a:latin typeface="Century Gothic" panose="020B0502020202020204" pitchFamily="34" charset="0"/>
              </a:rPr>
              <a:t>Para empresas que envían a lo Aguirre:</a:t>
            </a:r>
          </a:p>
          <a:p>
            <a:pPr marL="268288" lvl="0" indent="0" algn="just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 </a:t>
            </a:r>
            <a:r>
              <a:rPr lang="es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Bacteriología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Agrícola: </a:t>
            </a:r>
          </a:p>
          <a:p>
            <a:pPr marL="268288" lvl="0" indent="0" algn="just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18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especialista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Sr. Ernesto Vega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para las plagas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Acidovorax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citrulli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Candidatus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Liberibacter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solanacearum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Curtobacterium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flaccumfaciens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flaccumfaciens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yPantoea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stewartii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68288" lvl="0" indent="0" algn="just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 </a:t>
            </a:r>
            <a:r>
              <a:rPr lang="es-ES" sz="1800" b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Nematología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Agrícola: </a:t>
            </a:r>
          </a:p>
          <a:p>
            <a:pPr marL="268288" lvl="0" indent="0" algn="just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Especialista </a:t>
            </a:r>
            <a:r>
              <a:rPr lang="es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Sr. Hugo Pacheco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para la plaga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Heterodera</a:t>
            </a:r>
            <a:r>
              <a:rPr lang="es-ES" sz="1800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i="1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glycines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68288" lvl="0" indent="0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Laboratorio </a:t>
            </a:r>
            <a:r>
              <a:rPr lang="es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Virología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Agrícola: </a:t>
            </a:r>
          </a:p>
          <a:p>
            <a:pPr marL="268288" lvl="0" indent="0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Especialista </a:t>
            </a:r>
            <a:r>
              <a:rPr lang="es-ES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Sr. Exequiel Vergara</a:t>
            </a:r>
            <a:r>
              <a:rPr lang="es-E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para las plagas CGMMV </a:t>
            </a:r>
            <a:r>
              <a:rPr lang="en-U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ToBRFV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lang="es-CL" sz="12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es-CL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3D56B1-7A31-3895-7646-5214139F1AD2}"/>
              </a:ext>
            </a:extLst>
          </p:cNvPr>
          <p:cNvSpPr txBox="1"/>
          <p:nvPr/>
        </p:nvSpPr>
        <p:spPr>
          <a:xfrm>
            <a:off x="8324193" y="1954924"/>
            <a:ext cx="3689131" cy="4512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Las muestras deben ir </a:t>
            </a:r>
            <a:r>
              <a:rPr lang="es-ES" sz="1800" b="1" u="sng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identificadas</a:t>
            </a: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con los siguientes datos: 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Empresa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Registro ANPROS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Cultivo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Plaga 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Disciplina: Bacteriología, </a:t>
            </a:r>
            <a:r>
              <a:rPr lang="es-ES" sz="18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nematología</a:t>
            </a: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y virología.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Fecha de colecta de muestra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8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s-ES" dirty="0" err="1"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°</a:t>
            </a:r>
            <a:r>
              <a:rPr lang="es-ES" sz="18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</a:t>
            </a:r>
            <a:r>
              <a:rPr lang="es-ES" sz="18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muestras</a:t>
            </a:r>
            <a:endParaRPr lang="es-CL" sz="18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049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BF5B5-CBFB-5084-040B-3AC95734A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45409-A226-9BEC-A2D1-EF20A873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latin typeface="Century Gothic" panose="020B0502020202020204" pitchFamily="34" charset="0"/>
              </a:rPr>
              <a:t>Etapas</a:t>
            </a:r>
            <a:endParaRPr lang="es-CL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92C390-D553-C941-0213-14C04C3056B2}"/>
              </a:ext>
            </a:extLst>
          </p:cNvPr>
          <p:cNvSpPr/>
          <p:nvPr/>
        </p:nvSpPr>
        <p:spPr>
          <a:xfrm>
            <a:off x="1092078" y="2350199"/>
            <a:ext cx="398594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Calibri Light" panose="020F0302020204030204" pitchFamily="34" charset="0"/>
              </a:rPr>
              <a:t>1. TOMAR MEDIDAS </a:t>
            </a:r>
            <a:r>
              <a:rPr lang="es-ES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ANTES</a:t>
            </a:r>
            <a:r>
              <a:rPr lang="es-ES" sz="2400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s-ES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INGRESO AL PAÍS.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C9F5A7-66EB-F8FB-06FB-5D78DD6A0928}"/>
              </a:ext>
            </a:extLst>
          </p:cNvPr>
          <p:cNvSpPr/>
          <p:nvPr/>
        </p:nvSpPr>
        <p:spPr>
          <a:xfrm>
            <a:off x="7426539" y="1980868"/>
            <a:ext cx="417646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2. MONITOREO PREVENTIVO DE PLANTAS SINTOMÁTICAS </a:t>
            </a:r>
            <a:r>
              <a:rPr lang="es-PE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EN CAMPO.</a:t>
            </a:r>
            <a:endParaRPr lang="es-CL" sz="2400" u="sng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975D0F8-2936-8AA5-D858-CD4853577ADB}"/>
              </a:ext>
            </a:extLst>
          </p:cNvPr>
          <p:cNvSpPr/>
          <p:nvPr/>
        </p:nvSpPr>
        <p:spPr>
          <a:xfrm>
            <a:off x="7320136" y="5305647"/>
            <a:ext cx="439248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3. PROCEDIMIENTO ANTE LA POSIBLE DETECCIÓN DE UNA PLAGA CUARENTENARIA</a:t>
            </a:r>
          </a:p>
        </p:txBody>
      </p:sp>
      <p:pic>
        <p:nvPicPr>
          <p:cNvPr id="9" name="Picture 2" descr="Resultado de imagen para tick">
            <a:extLst>
              <a:ext uri="{FF2B5EF4-FFF2-40B4-BE49-F238E27FC236}">
                <a16:creationId xmlns:a16="http://schemas.microsoft.com/office/drawing/2014/main" id="{C0A2CF53-5871-B6B4-50E0-22DBC88B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" y="1767760"/>
            <a:ext cx="819381" cy="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.478 Chile Mapa Stock Photos, High-Res Pictures, and Images - Getty Images  | Argentina mapa, Mexico mapa, Colombia mapa">
            <a:extLst>
              <a:ext uri="{FF2B5EF4-FFF2-40B4-BE49-F238E27FC236}">
                <a16:creationId xmlns:a16="http://schemas.microsoft.com/office/drawing/2014/main" id="{78E99DE0-B037-DCF9-377F-BC3D4B5AF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04" r="31770"/>
          <a:stretch>
            <a:fillRect/>
          </a:stretch>
        </p:blipFill>
        <p:spPr bwMode="auto">
          <a:xfrm>
            <a:off x="5190093" y="1031053"/>
            <a:ext cx="1951706" cy="56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E6D0ABE-6FFB-BE15-CAE8-4EDF6A42ACA2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5078019" y="2765698"/>
            <a:ext cx="234852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80BB9FF-1381-E2A1-F7C2-7273B09DC0E0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9514771" y="3550528"/>
            <a:ext cx="1609" cy="175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Resultado de imagen para tick">
            <a:extLst>
              <a:ext uri="{FF2B5EF4-FFF2-40B4-BE49-F238E27FC236}">
                <a16:creationId xmlns:a16="http://schemas.microsoft.com/office/drawing/2014/main" id="{6C76A0F0-F23F-5549-7C1A-CD97ACBA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39" y="3181196"/>
            <a:ext cx="819381" cy="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tick">
            <a:extLst>
              <a:ext uri="{FF2B5EF4-FFF2-40B4-BE49-F238E27FC236}">
                <a16:creationId xmlns:a16="http://schemas.microsoft.com/office/drawing/2014/main" id="{DB1F257D-D270-24A7-BDEF-2ABBBCD8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58" y="5526012"/>
            <a:ext cx="819381" cy="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E5AE3-BA0B-99D2-BF33-E8A3AB3F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PROCEDIMIENTO ANTE LA POSIBLE DETECCIÓN DE UNA PLAGA CUARENTENARIA</a:t>
            </a:r>
            <a:endParaRPr lang="es-CL" sz="2400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D4E87-9D89-CC8C-2EF6-4F8B00649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54407" cy="48021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s-PE" sz="16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Ante la posible detección de una de las plagas descritas en el presente convenio, la(s) empresa(s) tienen la obligación realizar la </a:t>
            </a:r>
            <a:r>
              <a:rPr lang="es-PE" sz="1600" u="sng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Denuncia Fitosanitaria al SAG</a:t>
            </a:r>
            <a:r>
              <a:rPr lang="es-PE" sz="16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debiendo informar a: 	</a:t>
            </a:r>
            <a:endParaRPr lang="es-CL" sz="16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buFont typeface="Wingdings" panose="05000000000000000000" pitchFamily="2" charset="2"/>
              <a:buChar char=""/>
            </a:pPr>
            <a:r>
              <a:rPr lang="es-ES" sz="1600" dirty="0" err="1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Subdepto</a:t>
            </a:r>
            <a:r>
              <a:rPr lang="es-ES" sz="1600" dirty="0">
                <a:effectLst/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Vigilancia y Control de Plagas Agrícolas, a los siguientes contactos:</a:t>
            </a:r>
            <a:endParaRPr lang="es-CL" sz="1600" dirty="0">
              <a:effectLst/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608138" lvl="0" indent="-442913" algn="just">
              <a:lnSpc>
                <a:spcPct val="115000"/>
              </a:lnSpc>
              <a:buFont typeface="Arial Narrow" panose="020B0606020202030204" pitchFamily="34" charset="0"/>
              <a:buChar char="-"/>
            </a:pPr>
            <a:r>
              <a:rPr lang="es-E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Claudia Vergara: claudia.vergara@sag.gob.cl</a:t>
            </a:r>
            <a:endParaRPr lang="es-C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8138" lvl="0" indent="-442913" algn="just">
              <a:lnSpc>
                <a:spcPct val="115000"/>
              </a:lnSpc>
              <a:buFont typeface="Arial Narrow" panose="020B0606020202030204" pitchFamily="34" charset="0"/>
              <a:buChar char="-"/>
            </a:pPr>
            <a:r>
              <a:rPr lang="es-PE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Teléfono: (+56 2) 2345 13 55</a:t>
            </a:r>
          </a:p>
          <a:p>
            <a:pPr marL="1165225" lvl="0" indent="0" algn="just">
              <a:lnSpc>
                <a:spcPct val="115000"/>
              </a:lnSpc>
              <a:buNone/>
            </a:pPr>
            <a:endParaRPr lang="es-CL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600" dirty="0"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Información mínima: </a:t>
            </a:r>
            <a:r>
              <a:rPr lang="es-PE" sz="1600" dirty="0"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Origen del material vegetal (semillas), variedad, resistencia varietal, CDA/ Ubicación/Superficie/Tipo de producción (invernadero, aire libre); sistema de riego/Cultivo precedente en el potrero, invernadero u otra unidad productiva/Destino de la producción/Estado fenológico del o los cultivos involucrados. En caso de que esté cosechado, ubicación del centro de acopio o planta de proceso (kg y estado)./ Disponibilidad de resultados de monitoreos de la propia empresa que aporten información diferente que la que haya detectado el SAG, en caso de haberlos./ Otros cultivos o semilleros del mismo material parental, ubicación-contacto-estado fenológico./ En caso de existir, registro de personal que</a:t>
            </a:r>
            <a:r>
              <a:rPr lang="es-ES" sz="1600" dirty="0"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ha realizado las labores en el cultivo sospechoso o positivo y los colindantes.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295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3A416-8996-441A-5750-BC1ED6CE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latin typeface="Century Gothic" panose="020B0502020202020204" pitchFamily="34" charset="0"/>
              </a:rPr>
              <a:t>Ventajas del Convenio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0019A-3383-801A-9432-B6812F71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>
                <a:latin typeface="Century Gothic" panose="020B0502020202020204" pitchFamily="34" charset="0"/>
              </a:rPr>
              <a:t>Único convenio de vigilancia entre la </a:t>
            </a:r>
            <a:r>
              <a:rPr lang="es-ES">
                <a:latin typeface="Century Gothic" panose="020B0502020202020204" pitchFamily="34" charset="0"/>
              </a:rPr>
              <a:t>industria privada y </a:t>
            </a:r>
            <a:r>
              <a:rPr lang="es-ES" dirty="0">
                <a:latin typeface="Century Gothic" panose="020B0502020202020204" pitchFamily="34" charset="0"/>
              </a:rPr>
              <a:t>el SAG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Fortalece la imagen sanitaria del país.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Facilita reexportación y certificación.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Mejora coordinación técnica entre empresas y autoridad.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Permite detección temprana de plagas.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Mantiene competitividad del sector semillero chileno.</a:t>
            </a:r>
          </a:p>
          <a:p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4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268760"/>
            <a:ext cx="86409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80BD2-9ADF-449C-8399-05BAE9DE91E6}"/>
              </a:ext>
            </a:extLst>
          </p:cNvPr>
          <p:cNvSpPr txBox="1"/>
          <p:nvPr/>
        </p:nvSpPr>
        <p:spPr>
          <a:xfrm>
            <a:off x="3417834" y="2831624"/>
            <a:ext cx="5356334" cy="156966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MUCHAS GRACIAS</a:t>
            </a:r>
          </a:p>
        </p:txBody>
      </p:sp>
      <p:pic>
        <p:nvPicPr>
          <p:cNvPr id="10" name="9 Imagen" descr="logo_ma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89" y="5625900"/>
            <a:ext cx="1008112" cy="913172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808080"/>
            </a:outerShdw>
          </a:effectLst>
        </p:spPr>
      </p:pic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1279504-CC73-4C70-B6C9-37D108620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5589240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EAEDF-B057-616B-1270-B132A544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Acuerdo de Cooperación de Vigilancia Fitosanitaria</a:t>
            </a:r>
            <a:endParaRPr lang="es-CL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19CC2-58E9-80EF-3600-573ECD254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>
                <a:latin typeface="Century Gothic" panose="020B0502020202020204" pitchFamily="34" charset="0"/>
              </a:rPr>
              <a:t>Globalización y cambio climático aumentan el riesgo de ingreso de plagas cuarentenarias.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sz="2400" dirty="0">
              <a:latin typeface="Century Gothic" panose="020B0502020202020204" pitchFamily="34" charset="0"/>
            </a:endParaRP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Objetivo: mantener el patrimonio fitosanitario nacional mediante trabajo conjunto SAG–ANPROS. (desde el 2017)</a:t>
            </a:r>
          </a:p>
          <a:p>
            <a:pPr algn="just"/>
            <a:endParaRPr lang="es-ES" sz="2400" dirty="0">
              <a:latin typeface="Century Gothic" panose="020B0502020202020204" pitchFamily="34" charset="0"/>
            </a:endParaRPr>
          </a:p>
          <a:p>
            <a:pPr algn="just"/>
            <a:r>
              <a:rPr lang="es-ES" sz="2400" dirty="0">
                <a:latin typeface="Century Gothic" panose="020B0502020202020204" pitchFamily="34" charset="0"/>
              </a:rPr>
              <a:t>Alcance: identificación, monitoreo y manejo de plagas de importancia económica para la industria semillera chilena. </a:t>
            </a:r>
          </a:p>
        </p:txBody>
      </p:sp>
    </p:spTree>
    <p:extLst>
      <p:ext uri="{BB962C8B-B14F-4D97-AF65-F5344CB8AC3E}">
        <p14:creationId xmlns:p14="http://schemas.microsoft.com/office/powerpoint/2010/main" val="76017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361B0-BB45-4F2E-6789-85B2A032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>
                <a:latin typeface="Century Gothic" panose="020B0502020202020204" pitchFamily="34" charset="0"/>
              </a:rPr>
              <a:t>Objetivos del Convenio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EDD52-1958-A88B-6575-5EA571D94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>
                <a:latin typeface="Century Gothic" panose="020B0502020202020204" pitchFamily="34" charset="0"/>
              </a:rPr>
              <a:t>Prevenir el ingreso de plagas cuarentenarias.</a:t>
            </a:r>
          </a:p>
          <a:p>
            <a:endParaRPr lang="es-ES" sz="3200" dirty="0">
              <a:latin typeface="Century Gothic" panose="020B0502020202020204" pitchFamily="34" charset="0"/>
            </a:endParaRPr>
          </a:p>
          <a:p>
            <a:r>
              <a:rPr lang="es-ES" sz="3200" dirty="0">
                <a:latin typeface="Century Gothic" panose="020B0502020202020204" pitchFamily="34" charset="0"/>
              </a:rPr>
              <a:t>Implementar medidas preventivas y de monitoreo.</a:t>
            </a:r>
          </a:p>
          <a:p>
            <a:endParaRPr lang="es-ES" sz="3200" dirty="0">
              <a:latin typeface="Century Gothic" panose="020B0502020202020204" pitchFamily="34" charset="0"/>
            </a:endParaRPr>
          </a:p>
          <a:p>
            <a:r>
              <a:rPr lang="es-ES" sz="3200" dirty="0">
                <a:latin typeface="Century Gothic" panose="020B0502020202020204" pitchFamily="34" charset="0"/>
              </a:rPr>
              <a:t>Definir protocolos de contención, supresión o erradicación.</a:t>
            </a:r>
          </a:p>
          <a:p>
            <a:endParaRPr lang="es-ES" sz="3200" dirty="0">
              <a:latin typeface="Century Gothic" panose="020B0502020202020204" pitchFamily="34" charset="0"/>
            </a:endParaRPr>
          </a:p>
          <a:p>
            <a:r>
              <a:rPr lang="es-ES" sz="3200" dirty="0">
                <a:latin typeface="Century Gothic" panose="020B0502020202020204" pitchFamily="34" charset="0"/>
              </a:rPr>
              <a:t>Fortalecer la coordinación público–privada.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62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64803-85AD-B311-59E7-CFF0E723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>
                <a:latin typeface="Century Gothic" panose="020B0502020202020204" pitchFamily="34" charset="0"/>
              </a:rPr>
              <a:t>Listado de plagas Acuerdo ANPROS-SAG.</a:t>
            </a:r>
            <a:br>
              <a:rPr lang="es-CL" sz="3200" dirty="0">
                <a:latin typeface="Century Gothic" panose="020B0502020202020204" pitchFamily="34" charset="0"/>
              </a:rPr>
            </a:br>
            <a:endParaRPr lang="es-CL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DA84DBC-9B85-F89A-EAEC-7209E6B6D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30715"/>
              </p:ext>
            </p:extLst>
          </p:nvPr>
        </p:nvGraphicFramePr>
        <p:xfrm>
          <a:off x="977462" y="1245475"/>
          <a:ext cx="9616965" cy="5247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21665">
                  <a:extLst>
                    <a:ext uri="{9D8B030D-6E8A-4147-A177-3AD203B41FA5}">
                      <a16:colId xmlns:a16="http://schemas.microsoft.com/office/drawing/2014/main" val="467104908"/>
                    </a:ext>
                  </a:extLst>
                </a:gridCol>
                <a:gridCol w="3521665">
                  <a:extLst>
                    <a:ext uri="{9D8B030D-6E8A-4147-A177-3AD203B41FA5}">
                      <a16:colId xmlns:a16="http://schemas.microsoft.com/office/drawing/2014/main" val="4106610679"/>
                    </a:ext>
                  </a:extLst>
                </a:gridCol>
                <a:gridCol w="2573635">
                  <a:extLst>
                    <a:ext uri="{9D8B030D-6E8A-4147-A177-3AD203B41FA5}">
                      <a16:colId xmlns:a16="http://schemas.microsoft.com/office/drawing/2014/main" val="4013452524"/>
                    </a:ext>
                  </a:extLst>
                </a:gridCol>
              </a:tblGrid>
              <a:tr h="280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Estatus fitosanitario en Chile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Plaga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Especies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706307"/>
                  </a:ext>
                </a:extLst>
              </a:tr>
              <a:tr h="561638">
                <a:tc rowSpan="8"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Plaga cuarentenaria ausente</a:t>
                      </a:r>
                      <a:endParaRPr lang="es-CL" sz="1400">
                        <a:effectLst/>
                      </a:endParaRPr>
                    </a:p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Cucumber green mottle mosaic virus (CGMMV)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Cucurbitáceas (sandía, melón, pepino, zapallo italiano, zapallo camote, zapallo guarda, calabaza)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820404"/>
                  </a:ext>
                </a:extLst>
              </a:tr>
              <a:tr h="716854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Acidovorax citrulli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326497"/>
                  </a:ext>
                </a:extLst>
              </a:tr>
              <a:tr h="127849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Pseudomonas syringae pv. lachrymans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cucurbitáceas </a:t>
                      </a:r>
                      <a:r>
                        <a:rPr lang="es-ES" sz="1400">
                          <a:effectLst/>
                        </a:rPr>
                        <a:t>(sandía, melón, pepino, zapallo italiano, zapallo camote, zapallo guarda, calabaza)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9972376"/>
                  </a:ext>
                </a:extLst>
              </a:tr>
              <a:tr h="5616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Xanthomonas hortorum pv.carotae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Zanahoria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333133"/>
                  </a:ext>
                </a:extLst>
              </a:tr>
              <a:tr h="39569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Heterodera glycines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Soya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0342526"/>
                  </a:ext>
                </a:extLst>
              </a:tr>
              <a:tr h="50343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Curtobacterium flaccumfaciens pv. flaccumfaciens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CL" sz="1400">
                          <a:effectLst/>
                        </a:rPr>
                        <a:t>Frejol, soya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4367146"/>
                  </a:ext>
                </a:extLst>
              </a:tr>
              <a:tr h="56163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Tomato brown rugose fruit virus (ToBRFV)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Tomate, ají, pimentón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2866243"/>
                  </a:ext>
                </a:extLst>
              </a:tr>
              <a:tr h="38719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-ES" sz="1400">
                          <a:effectLst/>
                        </a:rPr>
                        <a:t>Pantoea stewartii</a:t>
                      </a:r>
                      <a:endParaRPr lang="es-CL" sz="140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   Maiz</a:t>
                      </a:r>
                      <a:endParaRPr lang="es-CL" sz="14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356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46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4F0AD-2B3C-EE47-5D4D-BC9049E2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b="1" dirty="0">
                <a:latin typeface="Century Gothic" panose="020B0502020202020204" pitchFamily="34" charset="0"/>
              </a:rPr>
              <a:t>Etapas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FDB2826-D4D5-360D-1E13-7F858D3F64FB}"/>
              </a:ext>
            </a:extLst>
          </p:cNvPr>
          <p:cNvSpPr/>
          <p:nvPr/>
        </p:nvSpPr>
        <p:spPr>
          <a:xfrm>
            <a:off x="1092078" y="2350199"/>
            <a:ext cx="398594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Calibri Light" panose="020F0302020204030204" pitchFamily="34" charset="0"/>
              </a:rPr>
              <a:t>1. TOMAR MEDIDAS </a:t>
            </a:r>
            <a:r>
              <a:rPr lang="es-ES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ANTES</a:t>
            </a:r>
            <a:r>
              <a:rPr lang="es-ES" sz="2400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s-ES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INGRESO AL PAÍS.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0FA1D00-5639-EA3B-B462-8321B264AA60}"/>
              </a:ext>
            </a:extLst>
          </p:cNvPr>
          <p:cNvSpPr/>
          <p:nvPr/>
        </p:nvSpPr>
        <p:spPr>
          <a:xfrm>
            <a:off x="7426539" y="1980868"/>
            <a:ext cx="417646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2. MONITOREO PREVENTIVO DE PLANTAS SINTOMÁTICAS </a:t>
            </a:r>
            <a:r>
              <a:rPr lang="es-PE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EN CAMPO.</a:t>
            </a:r>
            <a:endParaRPr lang="es-CL" sz="2400" u="sng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74B56-C0A2-1E68-8315-DFEDB4DCCD9D}"/>
              </a:ext>
            </a:extLst>
          </p:cNvPr>
          <p:cNvSpPr/>
          <p:nvPr/>
        </p:nvSpPr>
        <p:spPr>
          <a:xfrm>
            <a:off x="7320136" y="5305647"/>
            <a:ext cx="439248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3. PROCEDIMIENTO ANTE LA POSIBLE DETECCIÓN DE UNA PLAGA CUARENTENARIA</a:t>
            </a:r>
          </a:p>
        </p:txBody>
      </p:sp>
      <p:pic>
        <p:nvPicPr>
          <p:cNvPr id="9" name="Picture 2" descr="Resultado de imagen para tick">
            <a:extLst>
              <a:ext uri="{FF2B5EF4-FFF2-40B4-BE49-F238E27FC236}">
                <a16:creationId xmlns:a16="http://schemas.microsoft.com/office/drawing/2014/main" id="{66627E3C-EE3B-862A-B2FC-AB83C750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" y="1767760"/>
            <a:ext cx="819381" cy="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.478 Chile Mapa Stock Photos, High-Res Pictures, and Images - Getty Images  | Argentina mapa, Mexico mapa, Colombia mapa">
            <a:extLst>
              <a:ext uri="{FF2B5EF4-FFF2-40B4-BE49-F238E27FC236}">
                <a16:creationId xmlns:a16="http://schemas.microsoft.com/office/drawing/2014/main" id="{17F21171-E209-7B1E-9BC5-B1FC46628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04" r="31770"/>
          <a:stretch>
            <a:fillRect/>
          </a:stretch>
        </p:blipFill>
        <p:spPr bwMode="auto">
          <a:xfrm>
            <a:off x="5190093" y="1031053"/>
            <a:ext cx="1951706" cy="56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6A5E190-4491-7336-FD94-C9F342C003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5078019" y="2765698"/>
            <a:ext cx="234852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41E10E5-4B66-844A-E84A-62E964E8977B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9514771" y="3550528"/>
            <a:ext cx="1609" cy="175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AA023-2712-6E88-EB55-E7009F67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>
                <a:latin typeface="Century Gothic" panose="020B0502020202020204" pitchFamily="34" charset="0"/>
              </a:rPr>
              <a:t>PROCEDIMIENTO DE REDUCCIÓN DE RIESGO PREVIO AL INGRESO AL PAÍS.</a:t>
            </a:r>
            <a:br>
              <a:rPr lang="es-ES" sz="2800" b="1" dirty="0">
                <a:latin typeface="Century Gothic" panose="020B0502020202020204" pitchFamily="34" charset="0"/>
              </a:rPr>
            </a:br>
            <a:endParaRPr lang="es-CL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F7842-4FD4-74B2-B38D-D02A80BD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Contempla tomar medidas </a:t>
            </a:r>
            <a:r>
              <a:rPr lang="es-ES" b="1" dirty="0">
                <a:latin typeface="Century Gothic" panose="020B0502020202020204" pitchFamily="34" charset="0"/>
              </a:rPr>
              <a:t>antes del ingreso </a:t>
            </a:r>
            <a:r>
              <a:rPr lang="es-ES" dirty="0">
                <a:latin typeface="Century Gothic" panose="020B0502020202020204" pitchFamily="34" charset="0"/>
              </a:rPr>
              <a:t>de las especies listadas en el acuerdo al país. 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Las medidas hacen referencia a especies de relevancia en el ámbito de la producción de semillas y en plagas que son transmisibles por semillas o se desconoce, por lo tanto, el riesgo es que éstas suponen deberán asegurar un ingreso con algún </a:t>
            </a:r>
            <a:r>
              <a:rPr lang="es-ES" b="1" dirty="0">
                <a:latin typeface="Century Gothic" panose="020B0502020202020204" pitchFamily="34" charset="0"/>
              </a:rPr>
              <a:t>chequeo previo</a:t>
            </a:r>
            <a:r>
              <a:rPr lang="es-ES" dirty="0">
                <a:latin typeface="Century Gothic" panose="020B0502020202020204" pitchFamily="34" charset="0"/>
              </a:rPr>
              <a:t> por parte del cliente que puede ser, una inspección a campo en origen o algún análisis, dependiendo del caso. </a:t>
            </a:r>
            <a:endParaRPr lang="es-C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4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69CEF-4CA6-A5D1-8B9A-237259F91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39293-CF27-471B-B703-8DFCF39C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latin typeface="Century Gothic" panose="020B0502020202020204" pitchFamily="34" charset="0"/>
              </a:rPr>
              <a:t>Etapas</a:t>
            </a:r>
            <a:endParaRPr lang="es-CL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1360E8E-9559-DF01-0FC6-88D129F67038}"/>
              </a:ext>
            </a:extLst>
          </p:cNvPr>
          <p:cNvSpPr/>
          <p:nvPr/>
        </p:nvSpPr>
        <p:spPr>
          <a:xfrm>
            <a:off x="1092078" y="2350199"/>
            <a:ext cx="398594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Century Gothic" panose="020B0502020202020204" pitchFamily="34" charset="0"/>
                <a:cs typeface="Calibri Light" panose="020F0302020204030204" pitchFamily="34" charset="0"/>
              </a:rPr>
              <a:t>1. TOMAR MEDIDAS </a:t>
            </a:r>
            <a:r>
              <a:rPr lang="es-ES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ANTES</a:t>
            </a:r>
            <a:r>
              <a:rPr lang="es-ES" sz="2400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 </a:t>
            </a:r>
            <a:r>
              <a:rPr lang="es-ES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INGRESO AL PAÍS.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46C934C-A799-6ED1-582F-B6495DA73865}"/>
              </a:ext>
            </a:extLst>
          </p:cNvPr>
          <p:cNvSpPr/>
          <p:nvPr/>
        </p:nvSpPr>
        <p:spPr>
          <a:xfrm>
            <a:off x="7426539" y="1980868"/>
            <a:ext cx="417646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2. MONITOREO PREVENTIVO DE PLANTAS SINTOMÁTICAS </a:t>
            </a:r>
            <a:r>
              <a:rPr lang="es-PE" sz="2400" b="1" u="sng" dirty="0">
                <a:latin typeface="Century Gothic" panose="020B0502020202020204" pitchFamily="34" charset="0"/>
                <a:cs typeface="Calibri Light" panose="020F0302020204030204" pitchFamily="34" charset="0"/>
              </a:rPr>
              <a:t>EN CAMPO.</a:t>
            </a:r>
            <a:endParaRPr lang="es-CL" sz="2400" u="sng" dirty="0"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C1A71C5-7D1B-4F69-E72B-BC6D5AEA3D1D}"/>
              </a:ext>
            </a:extLst>
          </p:cNvPr>
          <p:cNvSpPr/>
          <p:nvPr/>
        </p:nvSpPr>
        <p:spPr>
          <a:xfrm>
            <a:off x="7320136" y="5305647"/>
            <a:ext cx="439248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Century Gothic" panose="020B0502020202020204" pitchFamily="34" charset="0"/>
                <a:cs typeface="Calibri Light" panose="020F0302020204030204" pitchFamily="34" charset="0"/>
              </a:rPr>
              <a:t>3. PROCEDIMIENTO ANTE LA POSIBLE DETECCIÓN DE UNA PLAGA CUARENTENARIA</a:t>
            </a:r>
          </a:p>
        </p:txBody>
      </p:sp>
      <p:pic>
        <p:nvPicPr>
          <p:cNvPr id="9" name="Picture 2" descr="Resultado de imagen para tick">
            <a:extLst>
              <a:ext uri="{FF2B5EF4-FFF2-40B4-BE49-F238E27FC236}">
                <a16:creationId xmlns:a16="http://schemas.microsoft.com/office/drawing/2014/main" id="{695703D6-7C7F-48A4-D6F0-B8532BA2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8" y="1767760"/>
            <a:ext cx="819381" cy="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.478 Chile Mapa Stock Photos, High-Res Pictures, and Images - Getty Images  | Argentina mapa, Mexico mapa, Colombia mapa">
            <a:extLst>
              <a:ext uri="{FF2B5EF4-FFF2-40B4-BE49-F238E27FC236}">
                <a16:creationId xmlns:a16="http://schemas.microsoft.com/office/drawing/2014/main" id="{E06B6EFA-9217-11BB-40A2-0E089A4BB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04" r="31770"/>
          <a:stretch>
            <a:fillRect/>
          </a:stretch>
        </p:blipFill>
        <p:spPr bwMode="auto">
          <a:xfrm>
            <a:off x="5190093" y="1031053"/>
            <a:ext cx="1951706" cy="56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6E960B1-44AD-4FCA-59C6-CDB0993DD5CE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5078019" y="2765698"/>
            <a:ext cx="234852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26EAE44-351B-8292-7A15-A2804617D07C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9514771" y="3550528"/>
            <a:ext cx="1609" cy="1755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Resultado de imagen para tick">
            <a:extLst>
              <a:ext uri="{FF2B5EF4-FFF2-40B4-BE49-F238E27FC236}">
                <a16:creationId xmlns:a16="http://schemas.microsoft.com/office/drawing/2014/main" id="{991AF77C-32DB-DDF5-D8AE-C512574FB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39" y="3181196"/>
            <a:ext cx="819381" cy="7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DF99C-2491-412E-7797-F41A97F3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D9826-FCAC-460C-AE38-42BD6CBB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>
                <a:latin typeface="Century Gothic" panose="020B0502020202020204" pitchFamily="34" charset="0"/>
              </a:rPr>
              <a:t>MONITOREO PREVENTIVO DE PLANTAS SINTOMÁTICAS EN CAMPO.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A9EA56-DA37-444D-11F1-DA5CE6D9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0" y="2017987"/>
            <a:ext cx="5055476" cy="4840012"/>
          </a:xfrm>
        </p:spPr>
        <p:txBody>
          <a:bodyPr/>
          <a:lstStyle/>
          <a:p>
            <a:r>
              <a:rPr lang="es-ES" dirty="0">
                <a:latin typeface="Century Gothic" panose="020B0502020202020204" pitchFamily="34" charset="0"/>
              </a:rPr>
              <a:t>Objetivo: detección temprana de plagas.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Periodo: septiembre a junio.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Muestras analizadas en laboratorios SAG (sin costos las plagas del convenio) o privados acreditados.</a:t>
            </a:r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04360DB-34B8-8AFA-AF38-D33CCDE11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03234"/>
              </p:ext>
            </p:extLst>
          </p:nvPr>
        </p:nvGraphicFramePr>
        <p:xfrm>
          <a:off x="5092262" y="1891862"/>
          <a:ext cx="6921062" cy="3563006"/>
        </p:xfrm>
        <a:graphic>
          <a:graphicData uri="http://schemas.openxmlformats.org/drawingml/2006/table">
            <a:tbl>
              <a:tblPr firstRow="1" firstCol="1" bandRow="1"/>
              <a:tblGrid>
                <a:gridCol w="1547567">
                  <a:extLst>
                    <a:ext uri="{9D8B030D-6E8A-4147-A177-3AD203B41FA5}">
                      <a16:colId xmlns:a16="http://schemas.microsoft.com/office/drawing/2014/main" val="2462133371"/>
                    </a:ext>
                  </a:extLst>
                </a:gridCol>
                <a:gridCol w="1085274">
                  <a:extLst>
                    <a:ext uri="{9D8B030D-6E8A-4147-A177-3AD203B41FA5}">
                      <a16:colId xmlns:a16="http://schemas.microsoft.com/office/drawing/2014/main" val="3833352768"/>
                    </a:ext>
                  </a:extLst>
                </a:gridCol>
                <a:gridCol w="1347062">
                  <a:extLst>
                    <a:ext uri="{9D8B030D-6E8A-4147-A177-3AD203B41FA5}">
                      <a16:colId xmlns:a16="http://schemas.microsoft.com/office/drawing/2014/main" val="3960875552"/>
                    </a:ext>
                  </a:extLst>
                </a:gridCol>
                <a:gridCol w="2941159">
                  <a:extLst>
                    <a:ext uri="{9D8B030D-6E8A-4147-A177-3AD203B41FA5}">
                      <a16:colId xmlns:a16="http://schemas.microsoft.com/office/drawing/2014/main" val="3632104827"/>
                    </a:ext>
                  </a:extLst>
                </a:gridCol>
              </a:tblGrid>
              <a:tr h="108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Superficie cultivo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Superficie vigilada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Cantidad de Inspecciones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Momento de Inspección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28134"/>
                  </a:ext>
                </a:extLst>
              </a:tr>
              <a:tr h="358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Menor a 1 ha.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-10 a 15 días </a:t>
                      </a:r>
                      <a:r>
                        <a:rPr lang="es-ES" sz="1800" b="1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antes</a:t>
                      </a:r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de inicio de floración.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-10 a 15 días </a:t>
                      </a:r>
                      <a:r>
                        <a:rPr lang="es-ES" sz="1800" b="1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después</a:t>
                      </a:r>
                      <a:r>
                        <a:rPr lang="es-ES" sz="18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del término de floración.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CL" sz="18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815678"/>
                  </a:ext>
                </a:extLst>
              </a:tr>
              <a:tr h="375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Desde 1 a   5 ha.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ha.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082231"/>
                  </a:ext>
                </a:extLst>
              </a:tr>
              <a:tr h="585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Mayor de 5 – 12 ha.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 ha.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582025"/>
                  </a:ext>
                </a:extLst>
              </a:tr>
              <a:tr h="63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Mayor de 12 – 30 ha.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 ha.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16494"/>
                  </a:ext>
                </a:extLst>
              </a:tr>
              <a:tr h="532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Mayor de 30 ha.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 ha.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9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62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_mail">
            <a:extLst>
              <a:ext uri="{FF2B5EF4-FFF2-40B4-BE49-F238E27FC236}">
                <a16:creationId xmlns:a16="http://schemas.microsoft.com/office/drawing/2014/main" id="{5C5150F9-5E78-5957-BDD0-EB69605A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53" y="1698161"/>
            <a:ext cx="2204347" cy="20259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A69AE7-AE0E-3F52-A7DF-FB32D68B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s-ES" sz="3200" b="1" dirty="0">
                <a:latin typeface="Century Gothic" panose="020B0502020202020204" pitchFamily="34" charset="0"/>
              </a:rPr>
              <a:t>Registro en Sistema en Línea SAG</a:t>
            </a:r>
            <a:endParaRPr lang="es-CL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868B79-FFFC-059C-B07B-1434009DD7C2}"/>
              </a:ext>
            </a:extLst>
          </p:cNvPr>
          <p:cNvSpPr txBox="1"/>
          <p:nvPr/>
        </p:nvSpPr>
        <p:spPr>
          <a:xfrm>
            <a:off x="1387366" y="4004665"/>
            <a:ext cx="5649714" cy="92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s-CL" sz="240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Clave:</a:t>
            </a:r>
            <a:r>
              <a:rPr lang="es-CL" sz="2400" b="1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CL" sz="240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SAG.ANPROS</a:t>
            </a:r>
            <a:endParaRPr lang="es-CL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5" name="Imagen 4" descr="Código QR&#10;&#10;El contenido generado por IA puede ser incorrecto.">
            <a:extLst>
              <a:ext uri="{FF2B5EF4-FFF2-40B4-BE49-F238E27FC236}">
                <a16:creationId xmlns:a16="http://schemas.microsoft.com/office/drawing/2014/main" id="{5B9D2748-15FE-40EC-E650-CF0E582E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634" y="1862043"/>
            <a:ext cx="3048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32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1 Formato PPT ANPROS.pptx" id="{E68BDDC2-EDEB-4189-8864-6F6BC7A4A918}" vid="{EC6340F4-A78D-4EE8-876C-87542A4FF41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6ECF98ED1EA245AB1BD7747EAE0D7A" ma:contentTypeVersion="25" ma:contentTypeDescription="Crear nuevo documento." ma:contentTypeScope="" ma:versionID="29ff77ce1af03ab4cb9dea48a2e0cafd">
  <xsd:schema xmlns:xsd="http://www.w3.org/2001/XMLSchema" xmlns:xs="http://www.w3.org/2001/XMLSchema" xmlns:p="http://schemas.microsoft.com/office/2006/metadata/properties" xmlns:ns2="e1a20746-2baa-4171-8484-4fc9a54b684d" xmlns:ns3="08a4dc51-04aa-4043-a84d-51084e2d0354" targetNamespace="http://schemas.microsoft.com/office/2006/metadata/properties" ma:root="true" ma:fieldsID="cebc4e4fb4a5fde5d37c59ea36b8220e" ns2:_="" ns3:_="">
    <xsd:import namespace="e1a20746-2baa-4171-8484-4fc9a54b684d"/>
    <xsd:import namespace="08a4dc51-04aa-4043-a84d-51084e2d0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ar_x00ed_aPazGana" minOccurs="0"/>
                <xsd:element ref="ns2:si" minOccurs="0"/>
                <xsd:element ref="ns2:Orige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imag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20746-2baa-4171-8484-4fc9a54b6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r_x00ed_aPazGana" ma:index="21" nillable="true" ma:displayName="María Paz Gana" ma:format="DateTime" ma:internalName="Mar_x00ed_aPazGana">
      <xsd:simpleType>
        <xsd:restriction base="dms:DateTime"/>
      </xsd:simpleType>
    </xsd:element>
    <xsd:element name="si" ma:index="22" nillable="true" ma:displayName="si" ma:default="1" ma:format="Dropdown" ma:internalName="si">
      <xsd:simpleType>
        <xsd:restriction base="dms:Boolean"/>
      </xsd:simpleType>
    </xsd:element>
    <xsd:element name="Origen" ma:index="23" nillable="true" ma:displayName="Origen" ma:format="Dropdown" ma:internalName="Origen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Etiquetas de imagen" ma:readOnly="false" ma:fieldId="{5cf76f15-5ced-4ddc-b409-7134ff3c332f}" ma:taxonomyMulti="true" ma:sspId="c3f5a7ed-1419-4f7b-9a30-f7d07c8b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n" ma:index="29" nillable="true" ma:displayName="imagen" ma:format="Thumbnail" ma:internalName="imagen">
      <xsd:simpleType>
        <xsd:restriction base="dms:Unknown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4dc51-04aa-4043-a84d-51084e2d0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6484ea8-a8d1-42a8-8029-182370ca8595}" ma:internalName="TaxCatchAll" ma:showField="CatchAllData" ma:web="08a4dc51-04aa-4043-a84d-51084e2d0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 xmlns="e1a20746-2baa-4171-8484-4fc9a54b684d">true</si>
    <lcf76f155ced4ddcb4097134ff3c332f xmlns="e1a20746-2baa-4171-8484-4fc9a54b684d">
      <Terms xmlns="http://schemas.microsoft.com/office/infopath/2007/PartnerControls"/>
    </lcf76f155ced4ddcb4097134ff3c332f>
    <Origen xmlns="e1a20746-2baa-4171-8484-4fc9a54b684d" xsi:nil="true"/>
    <TaxCatchAll xmlns="08a4dc51-04aa-4043-a84d-51084e2d0354" xsi:nil="true"/>
    <Mar_x00ed_aPazGana xmlns="e1a20746-2baa-4171-8484-4fc9a54b684d" xsi:nil="true"/>
    <imagen xmlns="e1a20746-2baa-4171-8484-4fc9a54b684d" xsi:nil="true"/>
  </documentManagement>
</p:properties>
</file>

<file path=customXml/itemProps1.xml><?xml version="1.0" encoding="utf-8"?>
<ds:datastoreItem xmlns:ds="http://schemas.openxmlformats.org/officeDocument/2006/customXml" ds:itemID="{134C0440-EFD8-48B1-B9EC-90013BD00D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4207C-42E7-4A0E-A288-11B5191252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20746-2baa-4171-8484-4fc9a54b684d"/>
    <ds:schemaRef ds:uri="08a4dc51-04aa-4043-a84d-51084e2d0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8CF24-28F9-464D-ADF4-9F047E447A20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e1a20746-2baa-4171-8484-4fc9a54b684d"/>
    <ds:schemaRef ds:uri="http://www.w3.org/XML/1998/namespace"/>
    <ds:schemaRef ds:uri="http://purl.org/dc/elements/1.1/"/>
    <ds:schemaRef ds:uri="08a4dc51-04aa-4043-a84d-51084e2d0354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908</Words>
  <Application>Microsoft Office PowerPoint</Application>
  <PresentationFormat>Panorámica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Arial Narrow</vt:lpstr>
      <vt:lpstr>Calibri</vt:lpstr>
      <vt:lpstr>Calibri Light</vt:lpstr>
      <vt:lpstr>Century Gothic</vt:lpstr>
      <vt:lpstr>Symbol</vt:lpstr>
      <vt:lpstr>Times New Roman</vt:lpstr>
      <vt:lpstr>Wingdings</vt:lpstr>
      <vt:lpstr>Tema de Office</vt:lpstr>
      <vt:lpstr>Presentación de PowerPoint</vt:lpstr>
      <vt:lpstr>Acuerdo de Cooperación de Vigilancia Fitosanitaria</vt:lpstr>
      <vt:lpstr>Objetivos del Convenio</vt:lpstr>
      <vt:lpstr>Listado de plagas Acuerdo ANPROS-SAG. </vt:lpstr>
      <vt:lpstr>Etapas</vt:lpstr>
      <vt:lpstr>PROCEDIMIENTO DE REDUCCIÓN DE RIESGO PREVIO AL INGRESO AL PAÍS. </vt:lpstr>
      <vt:lpstr>Etapas</vt:lpstr>
      <vt:lpstr>MONITOREO PREVENTIVO DE PLANTAS SINTOMÁTICAS EN CAMPO.</vt:lpstr>
      <vt:lpstr>Registro en Sistema en Línea SAG</vt:lpstr>
      <vt:lpstr>Laboratorios- Muestras sintomáticas</vt:lpstr>
      <vt:lpstr>Etapas</vt:lpstr>
      <vt:lpstr>PROCEDIMIENTO ANTE LA POSIBLE DETECCIÓN DE UNA PLAGA CUARENTENARIA</vt:lpstr>
      <vt:lpstr>Ventajas del Convenio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Maricela Canto</dc:creator>
  <cp:lastModifiedBy>Maricela Canto</cp:lastModifiedBy>
  <cp:revision>1</cp:revision>
  <dcterms:created xsi:type="dcterms:W3CDTF">2024-09-24T15:11:16Z</dcterms:created>
  <dcterms:modified xsi:type="dcterms:W3CDTF">2025-10-29T12:49:57Z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0x010100106ECF98ED1EA245AB1BD7747EAE0D7A</vt:lpwstr>
  </property>
  <property fmtid="{D5CDD505-2E9C-101B-9397-08002B2CF9AE}" pid="3" name="MediaServiceImageTags">
    <vt:lpwstr/>
  </property>
</Properties>
</file>