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8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9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92" r:id="rId4"/>
    <p:sldId id="289" r:id="rId5"/>
    <p:sldId id="283" r:id="rId6"/>
    <p:sldId id="284" r:id="rId7"/>
    <p:sldId id="290" r:id="rId8"/>
    <p:sldId id="262" r:id="rId9"/>
    <p:sldId id="263" r:id="rId10"/>
    <p:sldId id="273" r:id="rId11"/>
    <p:sldId id="287" r:id="rId12"/>
    <p:sldId id="293" r:id="rId13"/>
    <p:sldId id="285" r:id="rId14"/>
    <p:sldId id="286" r:id="rId15"/>
    <p:sldId id="274" r:id="rId16"/>
    <p:sldId id="296" r:id="rId17"/>
    <p:sldId id="281" r:id="rId18"/>
    <p:sldId id="294" r:id="rId19"/>
    <p:sldId id="282" r:id="rId20"/>
    <p:sldId id="291" r:id="rId21"/>
    <p:sldId id="258" r:id="rId22"/>
    <p:sldId id="288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08" y="48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OneDrive%20-%20INDAP\ARCHIVOS%20CLAVES%20ALIANZAS\alianzas-para%20informe%20minagri-vju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OneDrive%20-%20INDAP\ARCHIVOS%20CLAVES%20ALIANZAS\gestion%20ALIANZAS\usuarios%20y%20rubr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C00000"/>
                </a:solidFill>
              </a:rPr>
              <a:t>Alianzas Productivas</a:t>
            </a:r>
          </a:p>
          <a:p>
            <a:pPr>
              <a:defRPr sz="2000">
                <a:solidFill>
                  <a:srgbClr val="C00000"/>
                </a:solidFill>
              </a:defRPr>
            </a:pPr>
            <a:r>
              <a:rPr lang="en-US" sz="2000">
                <a:solidFill>
                  <a:srgbClr val="C00000"/>
                </a:solidFill>
              </a:rPr>
              <a:t>Usuarios por Rubro (%)</a:t>
            </a:r>
          </a:p>
        </c:rich>
      </c:tx>
      <c:layout>
        <c:manualLayout>
          <c:xMode val="edge"/>
          <c:yMode val="edge"/>
          <c:x val="0.53139655732490199"/>
          <c:y val="7.9136107874354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6406989112261076"/>
          <c:y val="0.29549444252553397"/>
          <c:w val="0.43822481959536314"/>
          <c:h val="0.61201015384983071"/>
        </c:manualLayout>
      </c:layout>
      <c:pieChart>
        <c:varyColors val="1"/>
        <c:ser>
          <c:idx val="2"/>
          <c:order val="2"/>
          <c:tx>
            <c:strRef>
              <c:f>rubros!$L$2</c:f>
              <c:strCache>
                <c:ptCount val="1"/>
                <c:pt idx="0">
                  <c:v>N° usuarios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4414295168762314E-2"/>
                  <c:y val="-2.85423037716616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873226487094368E-3"/>
                  <c:y val="3.25203159506601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523935892256551E-2"/>
                  <c:y val="1.80668421948111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4787178451311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111258540965975E-2"/>
                  <c:y val="-2.89069475116979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5873226487094204E-2"/>
                  <c:y val="-7.226736877924481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rubros!$I$3:$I$12</c:f>
              <c:strCache>
                <c:ptCount val="10"/>
                <c:pt idx="0">
                  <c:v>BERRIES</c:v>
                </c:pt>
                <c:pt idx="1">
                  <c:v>APÍCOLA</c:v>
                </c:pt>
                <c:pt idx="2">
                  <c:v>VITIVINÍCOLA</c:v>
                </c:pt>
                <c:pt idx="3">
                  <c:v>LÁCTEOS</c:v>
                </c:pt>
                <c:pt idx="4">
                  <c:v>BOVINO CARNE</c:v>
                </c:pt>
                <c:pt idx="5">
                  <c:v>HORTALIZAS Y PAPAS</c:v>
                </c:pt>
                <c:pt idx="6">
                  <c:v>REMOLACHA</c:v>
                </c:pt>
                <c:pt idx="7">
                  <c:v>ARTESANIA</c:v>
                </c:pt>
                <c:pt idx="8">
                  <c:v>FRUTALES</c:v>
                </c:pt>
                <c:pt idx="9">
                  <c:v>OTROS</c:v>
                </c:pt>
              </c:strCache>
            </c:strRef>
          </c:cat>
          <c:val>
            <c:numRef>
              <c:f>rubros!$L$3:$L$12</c:f>
              <c:numCache>
                <c:formatCode>General</c:formatCode>
                <c:ptCount val="10"/>
                <c:pt idx="0">
                  <c:v>913</c:v>
                </c:pt>
                <c:pt idx="1">
                  <c:v>568</c:v>
                </c:pt>
                <c:pt idx="2">
                  <c:v>377</c:v>
                </c:pt>
                <c:pt idx="3">
                  <c:v>291</c:v>
                </c:pt>
                <c:pt idx="4">
                  <c:v>219</c:v>
                </c:pt>
                <c:pt idx="5">
                  <c:v>148</c:v>
                </c:pt>
                <c:pt idx="6">
                  <c:v>172</c:v>
                </c:pt>
                <c:pt idx="7">
                  <c:v>131</c:v>
                </c:pt>
                <c:pt idx="8">
                  <c:v>100</c:v>
                </c:pt>
                <c:pt idx="9">
                  <c:v>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rubros!$J$2</c15:sqref>
                        </c15:formulaRef>
                      </c:ext>
                    </c:extLst>
                    <c:strCache>
                      <c:ptCount val="1"/>
                      <c:pt idx="0">
                        <c:v>N° Empresas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rubros!$I$3:$I$12</c15:sqref>
                        </c15:formulaRef>
                      </c:ext>
                    </c:extLst>
                    <c:strCache>
                      <c:ptCount val="10"/>
                      <c:pt idx="0">
                        <c:v>BERRIES</c:v>
                      </c:pt>
                      <c:pt idx="1">
                        <c:v>APÍCOLA</c:v>
                      </c:pt>
                      <c:pt idx="2">
                        <c:v>VITIVINÍCOLA</c:v>
                      </c:pt>
                      <c:pt idx="3">
                        <c:v>LÁCTEOS</c:v>
                      </c:pt>
                      <c:pt idx="4">
                        <c:v>BOVINO CARNE</c:v>
                      </c:pt>
                      <c:pt idx="5">
                        <c:v>HORTALIZAS Y PAPAS</c:v>
                      </c:pt>
                      <c:pt idx="6">
                        <c:v>REMOLACHA</c:v>
                      </c:pt>
                      <c:pt idx="7">
                        <c:v>ARTESANIA</c:v>
                      </c:pt>
                      <c:pt idx="8">
                        <c:v>FRUTALES</c:v>
                      </c:pt>
                      <c:pt idx="9">
                        <c:v>OTROS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rubros!$J$3:$J$12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14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5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2</c:v>
                      </c:pt>
                    </c:numCache>
                  </c:numRef>
                </c:val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rubros!$K$2</c15:sqref>
                        </c15:formulaRef>
                      </c:ext>
                    </c:extLst>
                    <c:strCache>
                      <c:ptCount val="1"/>
                      <c:pt idx="0">
                        <c:v>N° convenios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rubros!$I$3:$I$12</c15:sqref>
                        </c15:formulaRef>
                      </c:ext>
                    </c:extLst>
                    <c:strCache>
                      <c:ptCount val="10"/>
                      <c:pt idx="0">
                        <c:v>BERRIES</c:v>
                      </c:pt>
                      <c:pt idx="1">
                        <c:v>APÍCOLA</c:v>
                      </c:pt>
                      <c:pt idx="2">
                        <c:v>VITIVINÍCOLA</c:v>
                      </c:pt>
                      <c:pt idx="3">
                        <c:v>LÁCTEOS</c:v>
                      </c:pt>
                      <c:pt idx="4">
                        <c:v>BOVINO CARNE</c:v>
                      </c:pt>
                      <c:pt idx="5">
                        <c:v>HORTALIZAS Y PAPAS</c:v>
                      </c:pt>
                      <c:pt idx="6">
                        <c:v>REMOLACHA</c:v>
                      </c:pt>
                      <c:pt idx="7">
                        <c:v>ARTESANIA</c:v>
                      </c:pt>
                      <c:pt idx="8">
                        <c:v>FRUTALES</c:v>
                      </c:pt>
                      <c:pt idx="9">
                        <c:v>OTROS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rubros!$K$3:$K$12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24</c:v>
                      </c:pt>
                      <c:pt idx="1">
                        <c:v>15</c:v>
                      </c:pt>
                      <c:pt idx="2">
                        <c:v>9</c:v>
                      </c:pt>
                      <c:pt idx="3">
                        <c:v>8</c:v>
                      </c:pt>
                      <c:pt idx="4">
                        <c:v>6</c:v>
                      </c:pt>
                      <c:pt idx="5">
                        <c:v>6</c:v>
                      </c:pt>
                      <c:pt idx="6">
                        <c:v>3</c:v>
                      </c:pt>
                      <c:pt idx="7">
                        <c:v>5</c:v>
                      </c:pt>
                      <c:pt idx="8">
                        <c:v>2</c:v>
                      </c:pt>
                      <c:pt idx="9">
                        <c:v>9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N° Usuarios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Hoja1!$C$3:$C$13</c:f>
              <c:strCache>
                <c:ptCount val="11"/>
                <c:pt idx="0">
                  <c:v>ARICA PARINACOTA</c:v>
                </c:pt>
                <c:pt idx="1">
                  <c:v>COQUIMBO</c:v>
                </c:pt>
                <c:pt idx="2">
                  <c:v>VALPARAÍSO</c:v>
                </c:pt>
                <c:pt idx="3">
                  <c:v>METROPOLITANA</c:v>
                </c:pt>
                <c:pt idx="4">
                  <c:v>O'HIGGINS</c:v>
                </c:pt>
                <c:pt idx="5">
                  <c:v>MAULE</c:v>
                </c:pt>
                <c:pt idx="6">
                  <c:v>ÑUBLE</c:v>
                </c:pt>
                <c:pt idx="7">
                  <c:v>BIOBÍO</c:v>
                </c:pt>
                <c:pt idx="8">
                  <c:v>ARAUCANÍA</c:v>
                </c:pt>
                <c:pt idx="9">
                  <c:v>LOS RÍOS</c:v>
                </c:pt>
                <c:pt idx="10">
                  <c:v>LOS LAGOS</c:v>
                </c:pt>
              </c:strCache>
            </c:strRef>
          </c:cat>
          <c:val>
            <c:numRef>
              <c:f>Hoja1!$D$3:$D$13</c:f>
              <c:numCache>
                <c:formatCode>General</c:formatCode>
                <c:ptCount val="11"/>
                <c:pt idx="0">
                  <c:v>21</c:v>
                </c:pt>
                <c:pt idx="1">
                  <c:v>155</c:v>
                </c:pt>
                <c:pt idx="2">
                  <c:v>48</c:v>
                </c:pt>
                <c:pt idx="3">
                  <c:v>66</c:v>
                </c:pt>
                <c:pt idx="4">
                  <c:v>77</c:v>
                </c:pt>
                <c:pt idx="5">
                  <c:v>1538</c:v>
                </c:pt>
                <c:pt idx="6">
                  <c:v>526</c:v>
                </c:pt>
                <c:pt idx="7">
                  <c:v>119</c:v>
                </c:pt>
                <c:pt idx="8">
                  <c:v>336</c:v>
                </c:pt>
                <c:pt idx="9">
                  <c:v>389</c:v>
                </c:pt>
                <c:pt idx="10">
                  <c:v>152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3998056"/>
        <c:axId val="403996488"/>
      </c:barChart>
      <c:catAx>
        <c:axId val="4039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03996488"/>
        <c:crosses val="autoZero"/>
        <c:auto val="1"/>
        <c:lblAlgn val="ctr"/>
        <c:lblOffset val="100"/>
        <c:noMultiLvlLbl val="0"/>
      </c:catAx>
      <c:valAx>
        <c:axId val="40399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0399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A6B4D-CF3B-43F1-BE0E-05167E3E4E34}" type="doc">
      <dgm:prSet loTypeId="urn:microsoft.com/office/officeart/2005/8/layout/pList2#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DCD230E3-E11E-4230-AC54-F4281EDBB77B}">
      <dgm:prSet/>
      <dgm:spPr/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Generar condiciones para que los pequeños agricultores </a:t>
          </a:r>
          <a:r>
            <a:rPr lang="es-ES" b="1" dirty="0" smtClean="0">
              <a:solidFill>
                <a:srgbClr val="0070C0"/>
              </a:solidFill>
            </a:rPr>
            <a:t>accedan a mejores alternativas comerciales y nuevos mercados</a:t>
          </a:r>
          <a:r>
            <a:rPr lang="es-ES" dirty="0" smtClean="0">
              <a:solidFill>
                <a:srgbClr val="0070C0"/>
              </a:solidFill>
            </a:rPr>
            <a:t>, promoviendo el desarrollo de relaciones sostenibles y transparentes con la industria</a:t>
          </a:r>
          <a:endParaRPr lang="es-ES" dirty="0">
            <a:solidFill>
              <a:srgbClr val="0070C0"/>
            </a:solidFill>
          </a:endParaRPr>
        </a:p>
      </dgm:t>
    </dgm:pt>
    <dgm:pt modelId="{B7A09858-0633-4037-9BBB-DB76FCC86EE7}" type="sibTrans" cxnId="{CDFB3933-7CBD-4EE6-B605-84157A56244E}">
      <dgm:prSet/>
      <dgm:spPr/>
      <dgm:t>
        <a:bodyPr/>
        <a:lstStyle/>
        <a:p>
          <a:endParaRPr lang="es-ES"/>
        </a:p>
      </dgm:t>
    </dgm:pt>
    <dgm:pt modelId="{6AFD7A50-1DBB-4B5C-A0E6-F1A7ADA4FE6B}" type="parTrans" cxnId="{CDFB3933-7CBD-4EE6-B605-84157A56244E}">
      <dgm:prSet/>
      <dgm:spPr/>
      <dgm:t>
        <a:bodyPr/>
        <a:lstStyle/>
        <a:p>
          <a:endParaRPr lang="es-ES"/>
        </a:p>
      </dgm:t>
    </dgm:pt>
    <dgm:pt modelId="{D861CBD6-4C0D-4C12-A59B-2436DB258F75}" type="pres">
      <dgm:prSet presAssocID="{306A6B4D-CF3B-43F1-BE0E-05167E3E4E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F34BD9-DE39-4ECF-88E8-98DB7338AED3}" type="pres">
      <dgm:prSet presAssocID="{306A6B4D-CF3B-43F1-BE0E-05167E3E4E34}" presName="bkgdShp" presStyleLbl="alignAccFollowNode1" presStyleIdx="0" presStyleCnt="1"/>
      <dgm:spPr/>
    </dgm:pt>
    <dgm:pt modelId="{189254DE-8993-4B1B-871B-ED5840441722}" type="pres">
      <dgm:prSet presAssocID="{306A6B4D-CF3B-43F1-BE0E-05167E3E4E34}" presName="linComp" presStyleCnt="0"/>
      <dgm:spPr/>
    </dgm:pt>
    <dgm:pt modelId="{47D4B7E1-A400-4845-8922-06E4326BA51B}" type="pres">
      <dgm:prSet presAssocID="{DCD230E3-E11E-4230-AC54-F4281EDBB77B}" presName="compNode" presStyleCnt="0"/>
      <dgm:spPr/>
    </dgm:pt>
    <dgm:pt modelId="{BD3BCCF3-F4D8-409A-BA1D-A65DAB051C7B}" type="pres">
      <dgm:prSet presAssocID="{DCD230E3-E11E-4230-AC54-F4281EDBB77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C205E4-1760-4D46-8C47-78EFBC1B7068}" type="pres">
      <dgm:prSet presAssocID="{DCD230E3-E11E-4230-AC54-F4281EDBB77B}" presName="invisiNode" presStyleLbl="node1" presStyleIdx="0" presStyleCnt="1"/>
      <dgm:spPr/>
    </dgm:pt>
    <dgm:pt modelId="{BF56FEDF-0060-4C44-876B-E1F0B08B412D}" type="pres">
      <dgm:prSet presAssocID="{DCD230E3-E11E-4230-AC54-F4281EDBB77B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F441A5DB-6A9F-490B-96E4-6A8F419E8D66}" type="presOf" srcId="{DCD230E3-E11E-4230-AC54-F4281EDBB77B}" destId="{BD3BCCF3-F4D8-409A-BA1D-A65DAB051C7B}" srcOrd="0" destOrd="0" presId="urn:microsoft.com/office/officeart/2005/8/layout/pList2#3"/>
    <dgm:cxn modelId="{09E8D59D-DDEF-43C2-9D22-1911CD72CECB}" type="presOf" srcId="{306A6B4D-CF3B-43F1-BE0E-05167E3E4E34}" destId="{D861CBD6-4C0D-4C12-A59B-2436DB258F75}" srcOrd="0" destOrd="0" presId="urn:microsoft.com/office/officeart/2005/8/layout/pList2#3"/>
    <dgm:cxn modelId="{CDFB3933-7CBD-4EE6-B605-84157A56244E}" srcId="{306A6B4D-CF3B-43F1-BE0E-05167E3E4E34}" destId="{DCD230E3-E11E-4230-AC54-F4281EDBB77B}" srcOrd="0" destOrd="0" parTransId="{6AFD7A50-1DBB-4B5C-A0E6-F1A7ADA4FE6B}" sibTransId="{B7A09858-0633-4037-9BBB-DB76FCC86EE7}"/>
    <dgm:cxn modelId="{D57B56B1-E876-401B-BB47-B2C3669289D1}" type="presParOf" srcId="{D861CBD6-4C0D-4C12-A59B-2436DB258F75}" destId="{41F34BD9-DE39-4ECF-88E8-98DB7338AED3}" srcOrd="0" destOrd="0" presId="urn:microsoft.com/office/officeart/2005/8/layout/pList2#3"/>
    <dgm:cxn modelId="{FF6D3BC0-3DE5-4DF2-B04B-2ACD5C994F68}" type="presParOf" srcId="{D861CBD6-4C0D-4C12-A59B-2436DB258F75}" destId="{189254DE-8993-4B1B-871B-ED5840441722}" srcOrd="1" destOrd="0" presId="urn:microsoft.com/office/officeart/2005/8/layout/pList2#3"/>
    <dgm:cxn modelId="{45C768E5-1B20-4B48-BBD9-919C7A8FB334}" type="presParOf" srcId="{189254DE-8993-4B1B-871B-ED5840441722}" destId="{47D4B7E1-A400-4845-8922-06E4326BA51B}" srcOrd="0" destOrd="0" presId="urn:microsoft.com/office/officeart/2005/8/layout/pList2#3"/>
    <dgm:cxn modelId="{5049511D-B4D8-4726-9028-BE3D701D87F9}" type="presParOf" srcId="{47D4B7E1-A400-4845-8922-06E4326BA51B}" destId="{BD3BCCF3-F4D8-409A-BA1D-A65DAB051C7B}" srcOrd="0" destOrd="0" presId="urn:microsoft.com/office/officeart/2005/8/layout/pList2#3"/>
    <dgm:cxn modelId="{BFE2EF22-E3C0-44F4-8EA9-DECE0045137D}" type="presParOf" srcId="{47D4B7E1-A400-4845-8922-06E4326BA51B}" destId="{32C205E4-1760-4D46-8C47-78EFBC1B7068}" srcOrd="1" destOrd="0" presId="urn:microsoft.com/office/officeart/2005/8/layout/pList2#3"/>
    <dgm:cxn modelId="{79461474-3034-4297-ADB8-7A9E89256310}" type="presParOf" srcId="{47D4B7E1-A400-4845-8922-06E4326BA51B}" destId="{BF56FEDF-0060-4C44-876B-E1F0B08B412D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A889A-0CF6-448D-A1E1-1F9470108BF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1E69296C-F5ED-4284-A549-E7742948FE51}">
      <dgm:prSet phldrT="[Texto]"/>
      <dgm:spPr/>
      <dgm:t>
        <a:bodyPr/>
        <a:lstStyle/>
        <a:p>
          <a:r>
            <a:rPr lang="es-ES" dirty="0" smtClean="0"/>
            <a:t>Apoyo técnico Integral</a:t>
          </a:r>
        </a:p>
        <a:p>
          <a:r>
            <a:rPr lang="es-ES" dirty="0" smtClean="0"/>
            <a:t>Otorgado por Poder Comprador</a:t>
          </a:r>
          <a:endParaRPr lang="es-CL" dirty="0"/>
        </a:p>
      </dgm:t>
    </dgm:pt>
    <dgm:pt modelId="{99FE5BA6-247A-41CD-9926-7CAB46B88F19}" type="parTrans" cxnId="{7D97543E-936D-4253-840E-15D53FDF97ED}">
      <dgm:prSet/>
      <dgm:spPr/>
      <dgm:t>
        <a:bodyPr/>
        <a:lstStyle/>
        <a:p>
          <a:endParaRPr lang="es-CL"/>
        </a:p>
      </dgm:t>
    </dgm:pt>
    <dgm:pt modelId="{CE6D32FA-41E6-4F96-AED3-073BF2151FA2}" type="sibTrans" cxnId="{7D97543E-936D-4253-840E-15D53FDF97ED}">
      <dgm:prSet/>
      <dgm:spPr/>
      <dgm:t>
        <a:bodyPr/>
        <a:lstStyle/>
        <a:p>
          <a:endParaRPr lang="es-CL"/>
        </a:p>
      </dgm:t>
    </dgm:pt>
    <dgm:pt modelId="{9A2D0424-B74D-4416-B258-75EFC79EB294}">
      <dgm:prSet phldrT="[Texto]"/>
      <dgm:spPr/>
      <dgm:t>
        <a:bodyPr/>
        <a:lstStyle/>
        <a:p>
          <a:r>
            <a:rPr lang="es-ES" dirty="0" smtClean="0"/>
            <a:t>Financiamiento para Inversiones requeridas por los Pequeños Agricultores</a:t>
          </a:r>
        </a:p>
      </dgm:t>
    </dgm:pt>
    <dgm:pt modelId="{EC17744E-D8F9-49D0-A648-214103964EF0}" type="parTrans" cxnId="{48BB0F32-AC2A-4909-811D-53C89AA6FD25}">
      <dgm:prSet/>
      <dgm:spPr/>
      <dgm:t>
        <a:bodyPr/>
        <a:lstStyle/>
        <a:p>
          <a:endParaRPr lang="es-CL"/>
        </a:p>
      </dgm:t>
    </dgm:pt>
    <dgm:pt modelId="{D2DB38A8-2ADA-47BA-AAB1-E680DEAF8F7A}" type="sibTrans" cxnId="{48BB0F32-AC2A-4909-811D-53C89AA6FD25}">
      <dgm:prSet/>
      <dgm:spPr/>
      <dgm:t>
        <a:bodyPr/>
        <a:lstStyle/>
        <a:p>
          <a:endParaRPr lang="es-CL"/>
        </a:p>
      </dgm:t>
    </dgm:pt>
    <dgm:pt modelId="{0DCE08A2-2AF1-4D60-8FB0-40B2D2F015E0}">
      <dgm:prSet phldrT="[Texto]"/>
      <dgm:spPr/>
      <dgm:t>
        <a:bodyPr/>
        <a:lstStyle/>
        <a:p>
          <a:r>
            <a:rPr lang="es-ES" dirty="0" smtClean="0"/>
            <a:t>Habilitación Comercial de los Pequeños Agricultores</a:t>
          </a:r>
          <a:endParaRPr lang="es-CL" dirty="0"/>
        </a:p>
      </dgm:t>
    </dgm:pt>
    <dgm:pt modelId="{6AE70C2A-7164-4C27-85A2-BC86C43179C7}" type="parTrans" cxnId="{DB68F625-F298-407A-8D86-4427EE87568B}">
      <dgm:prSet/>
      <dgm:spPr/>
      <dgm:t>
        <a:bodyPr/>
        <a:lstStyle/>
        <a:p>
          <a:endParaRPr lang="es-CL"/>
        </a:p>
      </dgm:t>
    </dgm:pt>
    <dgm:pt modelId="{CBA2FEF5-E007-42C8-B8FE-9A9A47021C61}" type="sibTrans" cxnId="{DB68F625-F298-407A-8D86-4427EE87568B}">
      <dgm:prSet/>
      <dgm:spPr/>
      <dgm:t>
        <a:bodyPr/>
        <a:lstStyle/>
        <a:p>
          <a:endParaRPr lang="es-CL"/>
        </a:p>
      </dgm:t>
    </dgm:pt>
    <dgm:pt modelId="{AF825949-3A4C-429A-A391-3CBE88CA0FE8}">
      <dgm:prSet phldrT="[Texto]"/>
      <dgm:spPr/>
      <dgm:t>
        <a:bodyPr/>
        <a:lstStyle/>
        <a:p>
          <a:r>
            <a:rPr lang="es-ES" dirty="0" smtClean="0"/>
            <a:t>Implementación de Buenas Prácticas Agrícolas y Certificaciones</a:t>
          </a:r>
        </a:p>
      </dgm:t>
    </dgm:pt>
    <dgm:pt modelId="{9E9F5A90-A017-4354-A54B-158EE47EF860}" type="parTrans" cxnId="{9BDAEB66-DF8A-4176-9958-352FFB8F6FEA}">
      <dgm:prSet/>
      <dgm:spPr/>
      <dgm:t>
        <a:bodyPr/>
        <a:lstStyle/>
        <a:p>
          <a:endParaRPr lang="es-CL"/>
        </a:p>
      </dgm:t>
    </dgm:pt>
    <dgm:pt modelId="{646AC184-BB1A-4B30-AB19-D1645FB969DE}" type="sibTrans" cxnId="{9BDAEB66-DF8A-4176-9958-352FFB8F6FEA}">
      <dgm:prSet/>
      <dgm:spPr/>
      <dgm:t>
        <a:bodyPr/>
        <a:lstStyle/>
        <a:p>
          <a:endParaRPr lang="es-CL"/>
        </a:p>
      </dgm:t>
    </dgm:pt>
    <dgm:pt modelId="{D2EF026D-C546-4783-A50A-AEC2634AFE95}" type="pres">
      <dgm:prSet presAssocID="{B72A889A-0CF6-448D-A1E1-1F9470108B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A95BF7F-BAD0-437D-947C-1B6048B96AE1}" type="pres">
      <dgm:prSet presAssocID="{1E69296C-F5ED-4284-A549-E7742948FE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EE6EB0-1144-40CE-A391-46FF387E5251}" type="pres">
      <dgm:prSet presAssocID="{CE6D32FA-41E6-4F96-AED3-073BF2151FA2}" presName="sibTrans" presStyleCnt="0"/>
      <dgm:spPr/>
      <dgm:t>
        <a:bodyPr/>
        <a:lstStyle/>
        <a:p>
          <a:endParaRPr lang="es-CL"/>
        </a:p>
      </dgm:t>
    </dgm:pt>
    <dgm:pt modelId="{71C5365C-D298-4F0A-A50F-E3F8B2262CEF}" type="pres">
      <dgm:prSet presAssocID="{0DCE08A2-2AF1-4D60-8FB0-40B2D2F015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8E650F-D498-4E71-AF3D-9254D0261EF7}" type="pres">
      <dgm:prSet presAssocID="{CBA2FEF5-E007-42C8-B8FE-9A9A47021C61}" presName="sibTrans" presStyleCnt="0"/>
      <dgm:spPr/>
      <dgm:t>
        <a:bodyPr/>
        <a:lstStyle/>
        <a:p>
          <a:endParaRPr lang="es-CL"/>
        </a:p>
      </dgm:t>
    </dgm:pt>
    <dgm:pt modelId="{98CB11E6-FA4F-43A6-86F4-B5A6188025FD}" type="pres">
      <dgm:prSet presAssocID="{9A2D0424-B74D-4416-B258-75EFC79EB2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CC90DB-C5B2-4CD5-A479-5EC73A46C533}" type="pres">
      <dgm:prSet presAssocID="{D2DB38A8-2ADA-47BA-AAB1-E680DEAF8F7A}" presName="sibTrans" presStyleCnt="0"/>
      <dgm:spPr/>
      <dgm:t>
        <a:bodyPr/>
        <a:lstStyle/>
        <a:p>
          <a:endParaRPr lang="es-CL"/>
        </a:p>
      </dgm:t>
    </dgm:pt>
    <dgm:pt modelId="{79BDC5BB-E6E7-4E02-B660-A0272328EA49}" type="pres">
      <dgm:prSet presAssocID="{AF825949-3A4C-429A-A391-3CBE88CA0F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8BB0F32-AC2A-4909-811D-53C89AA6FD25}" srcId="{B72A889A-0CF6-448D-A1E1-1F9470108BF4}" destId="{9A2D0424-B74D-4416-B258-75EFC79EB294}" srcOrd="2" destOrd="0" parTransId="{EC17744E-D8F9-49D0-A648-214103964EF0}" sibTransId="{D2DB38A8-2ADA-47BA-AAB1-E680DEAF8F7A}"/>
    <dgm:cxn modelId="{7D97543E-936D-4253-840E-15D53FDF97ED}" srcId="{B72A889A-0CF6-448D-A1E1-1F9470108BF4}" destId="{1E69296C-F5ED-4284-A549-E7742948FE51}" srcOrd="0" destOrd="0" parTransId="{99FE5BA6-247A-41CD-9926-7CAB46B88F19}" sibTransId="{CE6D32FA-41E6-4F96-AED3-073BF2151FA2}"/>
    <dgm:cxn modelId="{F3AD45B7-DE7B-4F87-B685-11C9C7F901E8}" type="presOf" srcId="{AF825949-3A4C-429A-A391-3CBE88CA0FE8}" destId="{79BDC5BB-E6E7-4E02-B660-A0272328EA49}" srcOrd="0" destOrd="0" presId="urn:microsoft.com/office/officeart/2005/8/layout/default"/>
    <dgm:cxn modelId="{CEE2ED98-D350-456F-B294-21734331CB89}" type="presOf" srcId="{1E69296C-F5ED-4284-A549-E7742948FE51}" destId="{2A95BF7F-BAD0-437D-947C-1B6048B96AE1}" srcOrd="0" destOrd="0" presId="urn:microsoft.com/office/officeart/2005/8/layout/default"/>
    <dgm:cxn modelId="{DF552E98-CF4C-4BB7-A338-6E0B8D2BB3D1}" type="presOf" srcId="{B72A889A-0CF6-448D-A1E1-1F9470108BF4}" destId="{D2EF026D-C546-4783-A50A-AEC2634AFE95}" srcOrd="0" destOrd="0" presId="urn:microsoft.com/office/officeart/2005/8/layout/default"/>
    <dgm:cxn modelId="{D1EEE85B-0909-48A0-A345-0A3520E590CE}" type="presOf" srcId="{0DCE08A2-2AF1-4D60-8FB0-40B2D2F015E0}" destId="{71C5365C-D298-4F0A-A50F-E3F8B2262CEF}" srcOrd="0" destOrd="0" presId="urn:microsoft.com/office/officeart/2005/8/layout/default"/>
    <dgm:cxn modelId="{DB68F625-F298-407A-8D86-4427EE87568B}" srcId="{B72A889A-0CF6-448D-A1E1-1F9470108BF4}" destId="{0DCE08A2-2AF1-4D60-8FB0-40B2D2F015E0}" srcOrd="1" destOrd="0" parTransId="{6AE70C2A-7164-4C27-85A2-BC86C43179C7}" sibTransId="{CBA2FEF5-E007-42C8-B8FE-9A9A47021C61}"/>
    <dgm:cxn modelId="{83A0869D-FDA2-416A-A839-CD9D9B3429C1}" type="presOf" srcId="{9A2D0424-B74D-4416-B258-75EFC79EB294}" destId="{98CB11E6-FA4F-43A6-86F4-B5A6188025FD}" srcOrd="0" destOrd="0" presId="urn:microsoft.com/office/officeart/2005/8/layout/default"/>
    <dgm:cxn modelId="{9BDAEB66-DF8A-4176-9958-352FFB8F6FEA}" srcId="{B72A889A-0CF6-448D-A1E1-1F9470108BF4}" destId="{AF825949-3A4C-429A-A391-3CBE88CA0FE8}" srcOrd="3" destOrd="0" parTransId="{9E9F5A90-A017-4354-A54B-158EE47EF860}" sibTransId="{646AC184-BB1A-4B30-AB19-D1645FB969DE}"/>
    <dgm:cxn modelId="{024C14BC-F394-4798-854A-ED1FC70B5C67}" type="presParOf" srcId="{D2EF026D-C546-4783-A50A-AEC2634AFE95}" destId="{2A95BF7F-BAD0-437D-947C-1B6048B96AE1}" srcOrd="0" destOrd="0" presId="urn:microsoft.com/office/officeart/2005/8/layout/default"/>
    <dgm:cxn modelId="{42A4205C-D522-4F6D-8F13-6A0DC2011E24}" type="presParOf" srcId="{D2EF026D-C546-4783-A50A-AEC2634AFE95}" destId="{1EEE6EB0-1144-40CE-A391-46FF387E5251}" srcOrd="1" destOrd="0" presId="urn:microsoft.com/office/officeart/2005/8/layout/default"/>
    <dgm:cxn modelId="{E406F699-7B5D-4550-A5F9-FD4EAD8A1C9E}" type="presParOf" srcId="{D2EF026D-C546-4783-A50A-AEC2634AFE95}" destId="{71C5365C-D298-4F0A-A50F-E3F8B2262CEF}" srcOrd="2" destOrd="0" presId="urn:microsoft.com/office/officeart/2005/8/layout/default"/>
    <dgm:cxn modelId="{3E732E37-184B-423B-B8BE-D0BB9D8791B7}" type="presParOf" srcId="{D2EF026D-C546-4783-A50A-AEC2634AFE95}" destId="{878E650F-D498-4E71-AF3D-9254D0261EF7}" srcOrd="3" destOrd="0" presId="urn:microsoft.com/office/officeart/2005/8/layout/default"/>
    <dgm:cxn modelId="{A18E4606-3855-4D94-93E8-E315A8645034}" type="presParOf" srcId="{D2EF026D-C546-4783-A50A-AEC2634AFE95}" destId="{98CB11E6-FA4F-43A6-86F4-B5A6188025FD}" srcOrd="4" destOrd="0" presId="urn:microsoft.com/office/officeart/2005/8/layout/default"/>
    <dgm:cxn modelId="{BD3C0DEA-A8A6-49C8-BD68-6B7C74D9735B}" type="presParOf" srcId="{D2EF026D-C546-4783-A50A-AEC2634AFE95}" destId="{0BCC90DB-C5B2-4CD5-A479-5EC73A46C533}" srcOrd="5" destOrd="0" presId="urn:microsoft.com/office/officeart/2005/8/layout/default"/>
    <dgm:cxn modelId="{183C4E5F-F7D2-4033-A376-81B072418B1A}" type="presParOf" srcId="{D2EF026D-C546-4783-A50A-AEC2634AFE95}" destId="{79BDC5BB-E6E7-4E02-B660-A0272328EA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990EA7-34BC-4050-BB54-BBF3494C74BC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19C16A4F-7527-4AA9-B206-62ECF53FBDBD}">
      <dgm:prSet phldrT="[Texto]"/>
      <dgm:spPr/>
      <dgm:t>
        <a:bodyPr/>
        <a:lstStyle/>
        <a:p>
          <a:r>
            <a:rPr lang="es-ES" dirty="0" smtClean="0"/>
            <a:t>Agricultores</a:t>
          </a:r>
          <a:endParaRPr lang="es-CL" dirty="0"/>
        </a:p>
      </dgm:t>
    </dgm:pt>
    <dgm:pt modelId="{2AA4D584-C4D8-4997-8BDA-200B354DEAD3}" type="parTrans" cxnId="{07462EDB-7A06-42C2-B67C-B5216C72B8B7}">
      <dgm:prSet/>
      <dgm:spPr/>
      <dgm:t>
        <a:bodyPr/>
        <a:lstStyle/>
        <a:p>
          <a:endParaRPr lang="es-CL"/>
        </a:p>
      </dgm:t>
    </dgm:pt>
    <dgm:pt modelId="{30923CCE-E47F-471F-80FC-E394A4F3A6B5}" type="sibTrans" cxnId="{07462EDB-7A06-42C2-B67C-B5216C72B8B7}">
      <dgm:prSet/>
      <dgm:spPr/>
      <dgm:t>
        <a:bodyPr/>
        <a:lstStyle/>
        <a:p>
          <a:endParaRPr lang="es-CL"/>
        </a:p>
      </dgm:t>
    </dgm:pt>
    <dgm:pt modelId="{52FD71EC-4EFA-44DD-A1B3-51A4A08CBD25}">
      <dgm:prSet phldrT="[Texto]" custT="1"/>
      <dgm:spPr/>
      <dgm:t>
        <a:bodyPr/>
        <a:lstStyle/>
        <a:p>
          <a:r>
            <a:rPr lang="es-ES" sz="1800" dirty="0" smtClean="0"/>
            <a:t>Poder Comprador</a:t>
          </a:r>
          <a:endParaRPr lang="es-CL" sz="1800" dirty="0"/>
        </a:p>
      </dgm:t>
    </dgm:pt>
    <dgm:pt modelId="{1E717CD9-EFFF-4785-AE51-4965CDA7F283}" type="parTrans" cxnId="{818699D2-B318-40B5-93DA-671BE2837195}">
      <dgm:prSet/>
      <dgm:spPr/>
      <dgm:t>
        <a:bodyPr/>
        <a:lstStyle/>
        <a:p>
          <a:endParaRPr lang="es-CL"/>
        </a:p>
      </dgm:t>
    </dgm:pt>
    <dgm:pt modelId="{3EE4E346-2B53-405E-90FE-41E2299971C9}" type="sibTrans" cxnId="{818699D2-B318-40B5-93DA-671BE2837195}">
      <dgm:prSet/>
      <dgm:spPr/>
      <dgm:t>
        <a:bodyPr/>
        <a:lstStyle/>
        <a:p>
          <a:endParaRPr lang="es-CL"/>
        </a:p>
      </dgm:t>
    </dgm:pt>
    <dgm:pt modelId="{8DD56241-C0A8-400F-B395-250DAC1E69CB}">
      <dgm:prSet phldrT="[Texto]"/>
      <dgm:spPr/>
      <dgm:t>
        <a:bodyPr/>
        <a:lstStyle/>
        <a:p>
          <a:r>
            <a:rPr lang="es-ES" dirty="0" smtClean="0"/>
            <a:t>INDAP</a:t>
          </a:r>
          <a:endParaRPr lang="es-CL" dirty="0"/>
        </a:p>
      </dgm:t>
    </dgm:pt>
    <dgm:pt modelId="{2AC16982-8EA5-419B-9F26-DFFA2396F865}" type="parTrans" cxnId="{289F1DB6-B292-40F1-96E3-769169D15192}">
      <dgm:prSet/>
      <dgm:spPr/>
      <dgm:t>
        <a:bodyPr/>
        <a:lstStyle/>
        <a:p>
          <a:endParaRPr lang="es-CL"/>
        </a:p>
      </dgm:t>
    </dgm:pt>
    <dgm:pt modelId="{69ADDF06-1445-4876-B8FC-F81E7ACC2B3D}" type="sibTrans" cxnId="{289F1DB6-B292-40F1-96E3-769169D15192}">
      <dgm:prSet/>
      <dgm:spPr/>
      <dgm:t>
        <a:bodyPr/>
        <a:lstStyle/>
        <a:p>
          <a:endParaRPr lang="es-CL"/>
        </a:p>
      </dgm:t>
    </dgm:pt>
    <dgm:pt modelId="{EC5071DD-9B6C-4D89-805E-B9DB055C1A74}" type="pres">
      <dgm:prSet presAssocID="{BD990EA7-34BC-4050-BB54-BBF3494C74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822C9FF-FA70-4336-AD0D-192504B6FDB2}" type="pres">
      <dgm:prSet presAssocID="{19C16A4F-7527-4AA9-B206-62ECF53FBDB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14E341-AA7A-4BA6-B23F-166491AF22F2}" type="pres">
      <dgm:prSet presAssocID="{19C16A4F-7527-4AA9-B206-62ECF53FBDBD}" presName="gear1srcNode" presStyleLbl="node1" presStyleIdx="0" presStyleCnt="3"/>
      <dgm:spPr/>
      <dgm:t>
        <a:bodyPr/>
        <a:lstStyle/>
        <a:p>
          <a:endParaRPr lang="es-CL"/>
        </a:p>
      </dgm:t>
    </dgm:pt>
    <dgm:pt modelId="{96805E3E-A0A2-46D1-8451-B212A0550EF1}" type="pres">
      <dgm:prSet presAssocID="{19C16A4F-7527-4AA9-B206-62ECF53FBDBD}" presName="gear1dstNode" presStyleLbl="node1" presStyleIdx="0" presStyleCnt="3"/>
      <dgm:spPr/>
      <dgm:t>
        <a:bodyPr/>
        <a:lstStyle/>
        <a:p>
          <a:endParaRPr lang="es-CL"/>
        </a:p>
      </dgm:t>
    </dgm:pt>
    <dgm:pt modelId="{3EB7B4D4-3FEB-4567-953A-337B7CC62AFC}" type="pres">
      <dgm:prSet presAssocID="{52FD71EC-4EFA-44DD-A1B3-51A4A08CBD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ADCF6D-5177-44DA-B709-B35C84835519}" type="pres">
      <dgm:prSet presAssocID="{52FD71EC-4EFA-44DD-A1B3-51A4A08CBD25}" presName="gear2srcNode" presStyleLbl="node1" presStyleIdx="1" presStyleCnt="3"/>
      <dgm:spPr/>
      <dgm:t>
        <a:bodyPr/>
        <a:lstStyle/>
        <a:p>
          <a:endParaRPr lang="es-CL"/>
        </a:p>
      </dgm:t>
    </dgm:pt>
    <dgm:pt modelId="{A7CFAE9E-21AB-4F48-82B4-23007457ABFF}" type="pres">
      <dgm:prSet presAssocID="{52FD71EC-4EFA-44DD-A1B3-51A4A08CBD25}" presName="gear2dstNode" presStyleLbl="node1" presStyleIdx="1" presStyleCnt="3"/>
      <dgm:spPr/>
      <dgm:t>
        <a:bodyPr/>
        <a:lstStyle/>
        <a:p>
          <a:endParaRPr lang="es-CL"/>
        </a:p>
      </dgm:t>
    </dgm:pt>
    <dgm:pt modelId="{BE22CC88-BFFE-4581-8861-823CF44032E8}" type="pres">
      <dgm:prSet presAssocID="{8DD56241-C0A8-400F-B395-250DAC1E69CB}" presName="gear3" presStyleLbl="node1" presStyleIdx="2" presStyleCnt="3"/>
      <dgm:spPr/>
      <dgm:t>
        <a:bodyPr/>
        <a:lstStyle/>
        <a:p>
          <a:endParaRPr lang="es-CL"/>
        </a:p>
      </dgm:t>
    </dgm:pt>
    <dgm:pt modelId="{5ECF6122-B0CE-4FFB-B029-66ACEF86C4A4}" type="pres">
      <dgm:prSet presAssocID="{8DD56241-C0A8-400F-B395-250DAC1E69C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F2AFD2-E68A-4A47-B90C-3C99FD0ABABE}" type="pres">
      <dgm:prSet presAssocID="{8DD56241-C0A8-400F-B395-250DAC1E69CB}" presName="gear3srcNode" presStyleLbl="node1" presStyleIdx="2" presStyleCnt="3"/>
      <dgm:spPr/>
      <dgm:t>
        <a:bodyPr/>
        <a:lstStyle/>
        <a:p>
          <a:endParaRPr lang="es-CL"/>
        </a:p>
      </dgm:t>
    </dgm:pt>
    <dgm:pt modelId="{BCA7E3D1-347F-4CE0-9DEC-115468B2CDFB}" type="pres">
      <dgm:prSet presAssocID="{8DD56241-C0A8-400F-B395-250DAC1E69CB}" presName="gear3dstNode" presStyleLbl="node1" presStyleIdx="2" presStyleCnt="3"/>
      <dgm:spPr/>
      <dgm:t>
        <a:bodyPr/>
        <a:lstStyle/>
        <a:p>
          <a:endParaRPr lang="es-CL"/>
        </a:p>
      </dgm:t>
    </dgm:pt>
    <dgm:pt modelId="{0D098F9E-7D31-4E5D-9962-ECF2239C9EC8}" type="pres">
      <dgm:prSet presAssocID="{30923CCE-E47F-471F-80FC-E394A4F3A6B5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E8187109-2478-408A-B707-762077879D39}" type="pres">
      <dgm:prSet presAssocID="{3EE4E346-2B53-405E-90FE-41E2299971C9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1D06138B-2DC2-4AF7-ADAA-333C8DD5AF0C}" type="pres">
      <dgm:prSet presAssocID="{69ADDF06-1445-4876-B8FC-F81E7ACC2B3D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1C40D796-B139-488D-B281-646532E4096A}" type="presOf" srcId="{52FD71EC-4EFA-44DD-A1B3-51A4A08CBD25}" destId="{A7CFAE9E-21AB-4F48-82B4-23007457ABFF}" srcOrd="2" destOrd="0" presId="urn:microsoft.com/office/officeart/2005/8/layout/gear1"/>
    <dgm:cxn modelId="{E293B208-6260-4EE0-8349-DBF37CC64404}" type="presOf" srcId="{8DD56241-C0A8-400F-B395-250DAC1E69CB}" destId="{BE22CC88-BFFE-4581-8861-823CF44032E8}" srcOrd="0" destOrd="0" presId="urn:microsoft.com/office/officeart/2005/8/layout/gear1"/>
    <dgm:cxn modelId="{07462EDB-7A06-42C2-B67C-B5216C72B8B7}" srcId="{BD990EA7-34BC-4050-BB54-BBF3494C74BC}" destId="{19C16A4F-7527-4AA9-B206-62ECF53FBDBD}" srcOrd="0" destOrd="0" parTransId="{2AA4D584-C4D8-4997-8BDA-200B354DEAD3}" sibTransId="{30923CCE-E47F-471F-80FC-E394A4F3A6B5}"/>
    <dgm:cxn modelId="{E080F5A3-0CC1-405A-A086-4F5D1B3BED49}" type="presOf" srcId="{19C16A4F-7527-4AA9-B206-62ECF53FBDBD}" destId="{BB14E341-AA7A-4BA6-B23F-166491AF22F2}" srcOrd="1" destOrd="0" presId="urn:microsoft.com/office/officeart/2005/8/layout/gear1"/>
    <dgm:cxn modelId="{96548196-1D99-4DFA-8008-A0E151EE647D}" type="presOf" srcId="{3EE4E346-2B53-405E-90FE-41E2299971C9}" destId="{E8187109-2478-408A-B707-762077879D39}" srcOrd="0" destOrd="0" presId="urn:microsoft.com/office/officeart/2005/8/layout/gear1"/>
    <dgm:cxn modelId="{289F1DB6-B292-40F1-96E3-769169D15192}" srcId="{BD990EA7-34BC-4050-BB54-BBF3494C74BC}" destId="{8DD56241-C0A8-400F-B395-250DAC1E69CB}" srcOrd="2" destOrd="0" parTransId="{2AC16982-8EA5-419B-9F26-DFFA2396F865}" sibTransId="{69ADDF06-1445-4876-B8FC-F81E7ACC2B3D}"/>
    <dgm:cxn modelId="{C37F23B3-6401-43DF-B278-4E659E27E359}" type="presOf" srcId="{30923CCE-E47F-471F-80FC-E394A4F3A6B5}" destId="{0D098F9E-7D31-4E5D-9962-ECF2239C9EC8}" srcOrd="0" destOrd="0" presId="urn:microsoft.com/office/officeart/2005/8/layout/gear1"/>
    <dgm:cxn modelId="{234F3D4A-C44E-4C72-B027-C5A541F9E7D1}" type="presOf" srcId="{8DD56241-C0A8-400F-B395-250DAC1E69CB}" destId="{BCA7E3D1-347F-4CE0-9DEC-115468B2CDFB}" srcOrd="3" destOrd="0" presId="urn:microsoft.com/office/officeart/2005/8/layout/gear1"/>
    <dgm:cxn modelId="{93E8D0D9-F59D-47EF-8B84-A894D5354050}" type="presOf" srcId="{8DD56241-C0A8-400F-B395-250DAC1E69CB}" destId="{5ECF6122-B0CE-4FFB-B029-66ACEF86C4A4}" srcOrd="1" destOrd="0" presId="urn:microsoft.com/office/officeart/2005/8/layout/gear1"/>
    <dgm:cxn modelId="{818699D2-B318-40B5-93DA-671BE2837195}" srcId="{BD990EA7-34BC-4050-BB54-BBF3494C74BC}" destId="{52FD71EC-4EFA-44DD-A1B3-51A4A08CBD25}" srcOrd="1" destOrd="0" parTransId="{1E717CD9-EFFF-4785-AE51-4965CDA7F283}" sibTransId="{3EE4E346-2B53-405E-90FE-41E2299971C9}"/>
    <dgm:cxn modelId="{92239413-B667-4C3F-8CFE-4A75A8744DDC}" type="presOf" srcId="{52FD71EC-4EFA-44DD-A1B3-51A4A08CBD25}" destId="{D2ADCF6D-5177-44DA-B709-B35C84835519}" srcOrd="1" destOrd="0" presId="urn:microsoft.com/office/officeart/2005/8/layout/gear1"/>
    <dgm:cxn modelId="{3EA71380-42D8-45CC-8BFC-EEB57D912129}" type="presOf" srcId="{52FD71EC-4EFA-44DD-A1B3-51A4A08CBD25}" destId="{3EB7B4D4-3FEB-4567-953A-337B7CC62AFC}" srcOrd="0" destOrd="0" presId="urn:microsoft.com/office/officeart/2005/8/layout/gear1"/>
    <dgm:cxn modelId="{70DF30C3-0800-4CC7-B911-9B6F232C7DA2}" type="presOf" srcId="{69ADDF06-1445-4876-B8FC-F81E7ACC2B3D}" destId="{1D06138B-2DC2-4AF7-ADAA-333C8DD5AF0C}" srcOrd="0" destOrd="0" presId="urn:microsoft.com/office/officeart/2005/8/layout/gear1"/>
    <dgm:cxn modelId="{D1EF4EF3-B3D0-4729-88CE-852AE7212CD1}" type="presOf" srcId="{BD990EA7-34BC-4050-BB54-BBF3494C74BC}" destId="{EC5071DD-9B6C-4D89-805E-B9DB055C1A74}" srcOrd="0" destOrd="0" presId="urn:microsoft.com/office/officeart/2005/8/layout/gear1"/>
    <dgm:cxn modelId="{7CA4C57B-A06A-41D4-BF6B-11FF0FA916F3}" type="presOf" srcId="{8DD56241-C0A8-400F-B395-250DAC1E69CB}" destId="{2AF2AFD2-E68A-4A47-B90C-3C99FD0ABABE}" srcOrd="2" destOrd="0" presId="urn:microsoft.com/office/officeart/2005/8/layout/gear1"/>
    <dgm:cxn modelId="{210BC0C0-E67A-4802-ADCB-F7CA0621F3DC}" type="presOf" srcId="{19C16A4F-7527-4AA9-B206-62ECF53FBDBD}" destId="{F822C9FF-FA70-4336-AD0D-192504B6FDB2}" srcOrd="0" destOrd="0" presId="urn:microsoft.com/office/officeart/2005/8/layout/gear1"/>
    <dgm:cxn modelId="{1F717446-6336-47BA-9843-34BFCAD01B5D}" type="presOf" srcId="{19C16A4F-7527-4AA9-B206-62ECF53FBDBD}" destId="{96805E3E-A0A2-46D1-8451-B212A0550EF1}" srcOrd="2" destOrd="0" presId="urn:microsoft.com/office/officeart/2005/8/layout/gear1"/>
    <dgm:cxn modelId="{434EEE48-363D-46B0-AAF8-2FAA1F61A507}" type="presParOf" srcId="{EC5071DD-9B6C-4D89-805E-B9DB055C1A74}" destId="{F822C9FF-FA70-4336-AD0D-192504B6FDB2}" srcOrd="0" destOrd="0" presId="urn:microsoft.com/office/officeart/2005/8/layout/gear1"/>
    <dgm:cxn modelId="{97FB335B-34DC-41A5-8AC3-8FE6DF6BFC9A}" type="presParOf" srcId="{EC5071DD-9B6C-4D89-805E-B9DB055C1A74}" destId="{BB14E341-AA7A-4BA6-B23F-166491AF22F2}" srcOrd="1" destOrd="0" presId="urn:microsoft.com/office/officeart/2005/8/layout/gear1"/>
    <dgm:cxn modelId="{4DD42AC8-71C4-462B-95BE-8810ECB568EB}" type="presParOf" srcId="{EC5071DD-9B6C-4D89-805E-B9DB055C1A74}" destId="{96805E3E-A0A2-46D1-8451-B212A0550EF1}" srcOrd="2" destOrd="0" presId="urn:microsoft.com/office/officeart/2005/8/layout/gear1"/>
    <dgm:cxn modelId="{FF5483EC-2401-4760-8BF9-9D17AE2833B9}" type="presParOf" srcId="{EC5071DD-9B6C-4D89-805E-B9DB055C1A74}" destId="{3EB7B4D4-3FEB-4567-953A-337B7CC62AFC}" srcOrd="3" destOrd="0" presId="urn:microsoft.com/office/officeart/2005/8/layout/gear1"/>
    <dgm:cxn modelId="{59588F10-F1DA-4A61-9AAB-3B2A9EF641EC}" type="presParOf" srcId="{EC5071DD-9B6C-4D89-805E-B9DB055C1A74}" destId="{D2ADCF6D-5177-44DA-B709-B35C84835519}" srcOrd="4" destOrd="0" presId="urn:microsoft.com/office/officeart/2005/8/layout/gear1"/>
    <dgm:cxn modelId="{808DF436-18C8-49E4-9675-5BA47C605D73}" type="presParOf" srcId="{EC5071DD-9B6C-4D89-805E-B9DB055C1A74}" destId="{A7CFAE9E-21AB-4F48-82B4-23007457ABFF}" srcOrd="5" destOrd="0" presId="urn:microsoft.com/office/officeart/2005/8/layout/gear1"/>
    <dgm:cxn modelId="{52DDDC3C-AAF4-42AC-AD5A-843B34A3D26F}" type="presParOf" srcId="{EC5071DD-9B6C-4D89-805E-B9DB055C1A74}" destId="{BE22CC88-BFFE-4581-8861-823CF44032E8}" srcOrd="6" destOrd="0" presId="urn:microsoft.com/office/officeart/2005/8/layout/gear1"/>
    <dgm:cxn modelId="{D31EDB0E-DE68-482C-9555-E2601EDCC390}" type="presParOf" srcId="{EC5071DD-9B6C-4D89-805E-B9DB055C1A74}" destId="{5ECF6122-B0CE-4FFB-B029-66ACEF86C4A4}" srcOrd="7" destOrd="0" presId="urn:microsoft.com/office/officeart/2005/8/layout/gear1"/>
    <dgm:cxn modelId="{996C1A3E-3C23-4A23-8C82-E6FC9B4125E7}" type="presParOf" srcId="{EC5071DD-9B6C-4D89-805E-B9DB055C1A74}" destId="{2AF2AFD2-E68A-4A47-B90C-3C99FD0ABABE}" srcOrd="8" destOrd="0" presId="urn:microsoft.com/office/officeart/2005/8/layout/gear1"/>
    <dgm:cxn modelId="{06517D4B-2885-4248-B399-EE6E792E3554}" type="presParOf" srcId="{EC5071DD-9B6C-4D89-805E-B9DB055C1A74}" destId="{BCA7E3D1-347F-4CE0-9DEC-115468B2CDFB}" srcOrd="9" destOrd="0" presId="urn:microsoft.com/office/officeart/2005/8/layout/gear1"/>
    <dgm:cxn modelId="{21C399C0-76F0-4709-A4FA-8BAE1A62BFDD}" type="presParOf" srcId="{EC5071DD-9B6C-4D89-805E-B9DB055C1A74}" destId="{0D098F9E-7D31-4E5D-9962-ECF2239C9EC8}" srcOrd="10" destOrd="0" presId="urn:microsoft.com/office/officeart/2005/8/layout/gear1"/>
    <dgm:cxn modelId="{1A1E6468-CF7D-493E-AD75-23F3B71CDF9C}" type="presParOf" srcId="{EC5071DD-9B6C-4D89-805E-B9DB055C1A74}" destId="{E8187109-2478-408A-B707-762077879D39}" srcOrd="11" destOrd="0" presId="urn:microsoft.com/office/officeart/2005/8/layout/gear1"/>
    <dgm:cxn modelId="{B42586CF-E5CE-4BD9-9B5C-6CD9346DBE6F}" type="presParOf" srcId="{EC5071DD-9B6C-4D89-805E-B9DB055C1A74}" destId="{1D06138B-2DC2-4AF7-ADAA-333C8DD5AF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BE0FB6-CC4D-4DED-A8D4-6DAC0A0B79D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1F4729A-F613-4C1B-AE78-9F4F82A6BC5B}">
      <dgm:prSet phldrT="[Texto]"/>
      <dgm:spPr/>
      <dgm:t>
        <a:bodyPr/>
        <a:lstStyle/>
        <a:p>
          <a:r>
            <a:rPr lang="es-CL" dirty="0" smtClean="0"/>
            <a:t>DIAGNÓSTICO</a:t>
          </a:r>
          <a:endParaRPr lang="es-CL" dirty="0"/>
        </a:p>
      </dgm:t>
    </dgm:pt>
    <dgm:pt modelId="{95D7120D-ED49-42BA-8978-B83107BF9B07}" type="parTrans" cxnId="{8E20B3C5-3DC3-4560-93ED-B6CAC9E47989}">
      <dgm:prSet/>
      <dgm:spPr/>
      <dgm:t>
        <a:bodyPr/>
        <a:lstStyle/>
        <a:p>
          <a:endParaRPr lang="es-CL"/>
        </a:p>
      </dgm:t>
    </dgm:pt>
    <dgm:pt modelId="{47F4D9FE-17D7-4220-89AA-C30C5AAF109F}" type="sibTrans" cxnId="{8E20B3C5-3DC3-4560-93ED-B6CAC9E47989}">
      <dgm:prSet/>
      <dgm:spPr/>
      <dgm:t>
        <a:bodyPr/>
        <a:lstStyle/>
        <a:p>
          <a:endParaRPr lang="es-CL"/>
        </a:p>
      </dgm:t>
    </dgm:pt>
    <dgm:pt modelId="{34B45CF9-1C74-4853-8615-0826A13969D5}">
      <dgm:prSet phldrT="[Texto]"/>
      <dgm:spPr/>
      <dgm:t>
        <a:bodyPr/>
        <a:lstStyle/>
        <a:p>
          <a:r>
            <a:rPr lang="es-CL" dirty="0" smtClean="0"/>
            <a:t>SITUACIÓN ACTUAL</a:t>
          </a:r>
          <a:endParaRPr lang="es-CL" dirty="0"/>
        </a:p>
      </dgm:t>
    </dgm:pt>
    <dgm:pt modelId="{8D5D6717-AE0A-49FD-B1AF-9BEEB959C894}" type="parTrans" cxnId="{33264BE6-F2D3-4371-A580-74DCDE27E71D}">
      <dgm:prSet/>
      <dgm:spPr/>
      <dgm:t>
        <a:bodyPr/>
        <a:lstStyle/>
        <a:p>
          <a:endParaRPr lang="es-CL"/>
        </a:p>
      </dgm:t>
    </dgm:pt>
    <dgm:pt modelId="{A3B81BC4-B9EB-4EFB-BFDA-146BBC6865BB}" type="sibTrans" cxnId="{33264BE6-F2D3-4371-A580-74DCDE27E71D}">
      <dgm:prSet/>
      <dgm:spPr/>
      <dgm:t>
        <a:bodyPr/>
        <a:lstStyle/>
        <a:p>
          <a:endParaRPr lang="es-CL"/>
        </a:p>
      </dgm:t>
    </dgm:pt>
    <dgm:pt modelId="{5B241BF8-21CA-46DF-B532-F70311AC38D3}">
      <dgm:prSet phldrT="[Texto]"/>
      <dgm:spPr/>
      <dgm:t>
        <a:bodyPr/>
        <a:lstStyle/>
        <a:p>
          <a:r>
            <a:rPr lang="es-CL" dirty="0" smtClean="0"/>
            <a:t>PLAN DE NEGOCIOS</a:t>
          </a:r>
          <a:endParaRPr lang="es-CL" dirty="0"/>
        </a:p>
      </dgm:t>
    </dgm:pt>
    <dgm:pt modelId="{CCEC9811-1BA4-4381-96BE-DA010411EF12}" type="parTrans" cxnId="{A391DBEC-00A3-4078-8A23-941B7153FFA4}">
      <dgm:prSet/>
      <dgm:spPr/>
      <dgm:t>
        <a:bodyPr/>
        <a:lstStyle/>
        <a:p>
          <a:endParaRPr lang="es-CL"/>
        </a:p>
      </dgm:t>
    </dgm:pt>
    <dgm:pt modelId="{17DCE978-101C-4954-8E5C-748D4E37872B}" type="sibTrans" cxnId="{A391DBEC-00A3-4078-8A23-941B7153FFA4}">
      <dgm:prSet/>
      <dgm:spPr/>
      <dgm:t>
        <a:bodyPr/>
        <a:lstStyle/>
        <a:p>
          <a:endParaRPr lang="es-CL"/>
        </a:p>
      </dgm:t>
    </dgm:pt>
    <dgm:pt modelId="{12927684-78DD-462F-9426-59A397475C1A}">
      <dgm:prSet phldrT="[Texto]"/>
      <dgm:spPr/>
      <dgm:t>
        <a:bodyPr/>
        <a:lstStyle/>
        <a:p>
          <a:r>
            <a:rPr lang="es-CL" dirty="0" smtClean="0"/>
            <a:t>OPORTUNIDADES</a:t>
          </a:r>
          <a:endParaRPr lang="es-CL" dirty="0"/>
        </a:p>
      </dgm:t>
    </dgm:pt>
    <dgm:pt modelId="{8945FC3F-D25E-4AEB-82D4-0FA44BF82C98}" type="parTrans" cxnId="{B20DD2A5-05C5-46DE-AD21-63C541521155}">
      <dgm:prSet/>
      <dgm:spPr/>
      <dgm:t>
        <a:bodyPr/>
        <a:lstStyle/>
        <a:p>
          <a:endParaRPr lang="es-CL"/>
        </a:p>
      </dgm:t>
    </dgm:pt>
    <dgm:pt modelId="{2F1EE019-C479-473E-B6F6-CDE013740F3B}" type="sibTrans" cxnId="{B20DD2A5-05C5-46DE-AD21-63C541521155}">
      <dgm:prSet/>
      <dgm:spPr/>
      <dgm:t>
        <a:bodyPr/>
        <a:lstStyle/>
        <a:p>
          <a:endParaRPr lang="es-CL"/>
        </a:p>
      </dgm:t>
    </dgm:pt>
    <dgm:pt modelId="{89DC8E4D-79BF-438D-99BA-4B0F99B9B9B1}">
      <dgm:prSet phldrT="[Texto]"/>
      <dgm:spPr/>
      <dgm:t>
        <a:bodyPr/>
        <a:lstStyle/>
        <a:p>
          <a:r>
            <a:rPr lang="es-CL" dirty="0" smtClean="0"/>
            <a:t>PLAN ANUAL</a:t>
          </a:r>
          <a:endParaRPr lang="es-CL" dirty="0"/>
        </a:p>
      </dgm:t>
    </dgm:pt>
    <dgm:pt modelId="{B6904254-C58B-4498-BD6C-4A8332E45704}" type="parTrans" cxnId="{415CAE17-0667-4152-B4D6-D867B23E927A}">
      <dgm:prSet/>
      <dgm:spPr/>
      <dgm:t>
        <a:bodyPr/>
        <a:lstStyle/>
        <a:p>
          <a:endParaRPr lang="es-CL"/>
        </a:p>
      </dgm:t>
    </dgm:pt>
    <dgm:pt modelId="{A59B1973-95D9-4276-93E8-F156C6EBA0E9}" type="sibTrans" cxnId="{415CAE17-0667-4152-B4D6-D867B23E927A}">
      <dgm:prSet/>
      <dgm:spPr/>
      <dgm:t>
        <a:bodyPr/>
        <a:lstStyle/>
        <a:p>
          <a:endParaRPr lang="es-CL"/>
        </a:p>
      </dgm:t>
    </dgm:pt>
    <dgm:pt modelId="{31948A2A-7A28-4936-BA41-AF79B84E84CF}">
      <dgm:prSet phldrT="[Texto]"/>
      <dgm:spPr/>
      <dgm:t>
        <a:bodyPr/>
        <a:lstStyle/>
        <a:p>
          <a:r>
            <a:rPr lang="es-CL" dirty="0" smtClean="0"/>
            <a:t>IMPLEMENTAR</a:t>
          </a:r>
          <a:endParaRPr lang="es-CL" dirty="0"/>
        </a:p>
      </dgm:t>
    </dgm:pt>
    <dgm:pt modelId="{662741C3-89F1-4A62-942E-0ECEAD83F74C}" type="parTrans" cxnId="{7F650984-47E1-43EA-9633-0295BD7C00AE}">
      <dgm:prSet/>
      <dgm:spPr/>
      <dgm:t>
        <a:bodyPr/>
        <a:lstStyle/>
        <a:p>
          <a:endParaRPr lang="es-CL"/>
        </a:p>
      </dgm:t>
    </dgm:pt>
    <dgm:pt modelId="{737E2F51-F80D-4ABF-9EFE-F3508B75510D}" type="sibTrans" cxnId="{7F650984-47E1-43EA-9633-0295BD7C00AE}">
      <dgm:prSet/>
      <dgm:spPr/>
      <dgm:t>
        <a:bodyPr/>
        <a:lstStyle/>
        <a:p>
          <a:endParaRPr lang="es-CL"/>
        </a:p>
      </dgm:t>
    </dgm:pt>
    <dgm:pt modelId="{8E2DECEA-3CA8-4A39-B40B-0FC1DAE946F4}">
      <dgm:prSet phldrT="[Texto]"/>
      <dgm:spPr/>
      <dgm:t>
        <a:bodyPr/>
        <a:lstStyle/>
        <a:p>
          <a:r>
            <a:rPr lang="es-CL" dirty="0" smtClean="0"/>
            <a:t>ACTIVIDADES</a:t>
          </a:r>
          <a:endParaRPr lang="es-CL" dirty="0"/>
        </a:p>
      </dgm:t>
    </dgm:pt>
    <dgm:pt modelId="{29BD303E-5665-4B44-84CB-A2CE4A2FA56D}" type="parTrans" cxnId="{AAB6720E-6E81-433E-B754-30B68964A6F4}">
      <dgm:prSet/>
      <dgm:spPr/>
      <dgm:t>
        <a:bodyPr/>
        <a:lstStyle/>
        <a:p>
          <a:endParaRPr lang="es-CL"/>
        </a:p>
      </dgm:t>
    </dgm:pt>
    <dgm:pt modelId="{9C64E9E8-6D57-4249-A8E7-D1C1DEDB79A5}" type="sibTrans" cxnId="{AAB6720E-6E81-433E-B754-30B68964A6F4}">
      <dgm:prSet/>
      <dgm:spPr/>
      <dgm:t>
        <a:bodyPr/>
        <a:lstStyle/>
        <a:p>
          <a:endParaRPr lang="es-CL"/>
        </a:p>
      </dgm:t>
    </dgm:pt>
    <dgm:pt modelId="{2DDB8D7F-9FE4-45A9-AD8D-C7D81EA514EF}">
      <dgm:prSet phldrT="[Texto]"/>
      <dgm:spPr/>
      <dgm:t>
        <a:bodyPr/>
        <a:lstStyle/>
        <a:p>
          <a:r>
            <a:rPr lang="es-CL" dirty="0" smtClean="0"/>
            <a:t>SOLUCIONES</a:t>
          </a:r>
          <a:endParaRPr lang="es-CL" dirty="0"/>
        </a:p>
      </dgm:t>
    </dgm:pt>
    <dgm:pt modelId="{49A0E77A-05DC-482D-ADD2-751D30CDFE74}" type="parTrans" cxnId="{8EBC75B1-BB4B-4EBC-B184-2CAC0D3C1F97}">
      <dgm:prSet/>
      <dgm:spPr/>
      <dgm:t>
        <a:bodyPr/>
        <a:lstStyle/>
        <a:p>
          <a:endParaRPr lang="es-CL"/>
        </a:p>
      </dgm:t>
    </dgm:pt>
    <dgm:pt modelId="{5BB5FDF5-A873-40AE-A97D-C633C6945FE7}" type="sibTrans" cxnId="{8EBC75B1-BB4B-4EBC-B184-2CAC0D3C1F97}">
      <dgm:prSet/>
      <dgm:spPr/>
      <dgm:t>
        <a:bodyPr/>
        <a:lstStyle/>
        <a:p>
          <a:endParaRPr lang="es-CL"/>
        </a:p>
      </dgm:t>
    </dgm:pt>
    <dgm:pt modelId="{99086CF3-D27B-4C2F-9490-E2DB5D805BE1}">
      <dgm:prSet phldrT="[Texto]"/>
      <dgm:spPr/>
      <dgm:t>
        <a:bodyPr/>
        <a:lstStyle/>
        <a:p>
          <a:r>
            <a:rPr lang="es-CL" dirty="0" smtClean="0"/>
            <a:t>4 AÑOS</a:t>
          </a:r>
          <a:endParaRPr lang="es-CL" dirty="0"/>
        </a:p>
      </dgm:t>
    </dgm:pt>
    <dgm:pt modelId="{B7123980-44E8-4EA1-A737-D1837882A3BF}" type="parTrans" cxnId="{2DFC0F9E-1242-49DE-B7CC-30323F3F67EF}">
      <dgm:prSet/>
      <dgm:spPr/>
      <dgm:t>
        <a:bodyPr/>
        <a:lstStyle/>
        <a:p>
          <a:endParaRPr lang="es-CL"/>
        </a:p>
      </dgm:t>
    </dgm:pt>
    <dgm:pt modelId="{2315026F-5D4E-411E-A9C8-F9013ED1B5FB}" type="sibTrans" cxnId="{2DFC0F9E-1242-49DE-B7CC-30323F3F67EF}">
      <dgm:prSet/>
      <dgm:spPr/>
      <dgm:t>
        <a:bodyPr/>
        <a:lstStyle/>
        <a:p>
          <a:endParaRPr lang="es-CL"/>
        </a:p>
      </dgm:t>
    </dgm:pt>
    <dgm:pt modelId="{62922F4D-DFE3-4DCB-BC0F-D86B16CE80F4}">
      <dgm:prSet phldrT="[Texto]"/>
      <dgm:spPr/>
      <dgm:t>
        <a:bodyPr/>
        <a:lstStyle/>
        <a:p>
          <a:r>
            <a:rPr lang="es-CL" dirty="0" smtClean="0"/>
            <a:t>EXTENSIÓN</a:t>
          </a:r>
          <a:endParaRPr lang="es-CL" dirty="0"/>
        </a:p>
      </dgm:t>
    </dgm:pt>
    <dgm:pt modelId="{557B7EFF-09FA-4B67-8C8B-EB89D4886879}" type="parTrans" cxnId="{A3404A4D-5EEE-4842-8A74-9D01CA7CECCA}">
      <dgm:prSet/>
      <dgm:spPr/>
      <dgm:t>
        <a:bodyPr/>
        <a:lstStyle/>
        <a:p>
          <a:endParaRPr lang="es-CL"/>
        </a:p>
      </dgm:t>
    </dgm:pt>
    <dgm:pt modelId="{1E800521-9EF3-4E03-AA69-88CF5E861BDD}" type="sibTrans" cxnId="{A3404A4D-5EEE-4842-8A74-9D01CA7CECCA}">
      <dgm:prSet/>
      <dgm:spPr/>
      <dgm:t>
        <a:bodyPr/>
        <a:lstStyle/>
        <a:p>
          <a:endParaRPr lang="es-CL"/>
        </a:p>
      </dgm:t>
    </dgm:pt>
    <dgm:pt modelId="{D44BA318-BA78-427A-BDE4-FBB396C0771D}">
      <dgm:prSet phldrT="[Texto]"/>
      <dgm:spPr/>
      <dgm:t>
        <a:bodyPr/>
        <a:lstStyle/>
        <a:p>
          <a:r>
            <a:rPr lang="es-CL" dirty="0" smtClean="0"/>
            <a:t>PLAN DE INVERSIÓN A USUARIOS</a:t>
          </a:r>
          <a:endParaRPr lang="es-CL" dirty="0"/>
        </a:p>
      </dgm:t>
    </dgm:pt>
    <dgm:pt modelId="{C73C79E5-6AC9-4E9F-BC8C-C4EE4D864488}" type="parTrans" cxnId="{D6CE0011-477F-48A9-82CE-D0E7135D4B19}">
      <dgm:prSet/>
      <dgm:spPr/>
      <dgm:t>
        <a:bodyPr/>
        <a:lstStyle/>
        <a:p>
          <a:endParaRPr lang="es-CL"/>
        </a:p>
      </dgm:t>
    </dgm:pt>
    <dgm:pt modelId="{F3283B70-FA53-4D81-BEB9-B2D093C56C86}" type="sibTrans" cxnId="{D6CE0011-477F-48A9-82CE-D0E7135D4B19}">
      <dgm:prSet/>
      <dgm:spPr/>
      <dgm:t>
        <a:bodyPr/>
        <a:lstStyle/>
        <a:p>
          <a:endParaRPr lang="es-CL"/>
        </a:p>
      </dgm:t>
    </dgm:pt>
    <dgm:pt modelId="{17C36C29-1F30-4583-A4B6-6F9E6F5EB358}">
      <dgm:prSet phldrT="[Texto]"/>
      <dgm:spPr/>
      <dgm:t>
        <a:bodyPr/>
        <a:lstStyle/>
        <a:p>
          <a:r>
            <a:rPr lang="es-CL" dirty="0" smtClean="0"/>
            <a:t>INFRAESTRUCTURA</a:t>
          </a:r>
          <a:endParaRPr lang="es-CL" dirty="0"/>
        </a:p>
      </dgm:t>
    </dgm:pt>
    <dgm:pt modelId="{1E359377-6F84-4B62-8EAC-B0F1C46322C8}" type="parTrans" cxnId="{F76238E8-3F45-4544-87D0-F22CCDDFFDB7}">
      <dgm:prSet/>
      <dgm:spPr/>
      <dgm:t>
        <a:bodyPr/>
        <a:lstStyle/>
        <a:p>
          <a:endParaRPr lang="es-CL"/>
        </a:p>
      </dgm:t>
    </dgm:pt>
    <dgm:pt modelId="{B978AE6F-BB46-457B-A5C6-E1630B21B8BF}" type="sibTrans" cxnId="{F76238E8-3F45-4544-87D0-F22CCDDFFDB7}">
      <dgm:prSet/>
      <dgm:spPr/>
      <dgm:t>
        <a:bodyPr/>
        <a:lstStyle/>
        <a:p>
          <a:endParaRPr lang="es-CL"/>
        </a:p>
      </dgm:t>
    </dgm:pt>
    <dgm:pt modelId="{81A2BCAA-437A-49B4-ADCB-25C1630911C9}">
      <dgm:prSet phldrT="[Texto]"/>
      <dgm:spPr/>
      <dgm:t>
        <a:bodyPr/>
        <a:lstStyle/>
        <a:p>
          <a:r>
            <a:rPr lang="es-CL" dirty="0" smtClean="0"/>
            <a:t>EQUIPAMIENTO</a:t>
          </a:r>
          <a:endParaRPr lang="es-CL" dirty="0"/>
        </a:p>
      </dgm:t>
    </dgm:pt>
    <dgm:pt modelId="{01684042-0656-42D5-871D-EA15FC336FE1}" type="parTrans" cxnId="{77068D3C-013A-4DB9-B9ED-9D3A66CCCF38}">
      <dgm:prSet/>
      <dgm:spPr/>
      <dgm:t>
        <a:bodyPr/>
        <a:lstStyle/>
        <a:p>
          <a:endParaRPr lang="es-CL"/>
        </a:p>
      </dgm:t>
    </dgm:pt>
    <dgm:pt modelId="{5A6B9192-C80C-48B3-8197-9B1BFD60AB30}" type="sibTrans" cxnId="{77068D3C-013A-4DB9-B9ED-9D3A66CCCF38}">
      <dgm:prSet/>
      <dgm:spPr/>
      <dgm:t>
        <a:bodyPr/>
        <a:lstStyle/>
        <a:p>
          <a:endParaRPr lang="es-CL"/>
        </a:p>
      </dgm:t>
    </dgm:pt>
    <dgm:pt modelId="{B946918C-93A8-43C4-BC05-FD09670BC7B9}">
      <dgm:prSet phldrT="[Texto]"/>
      <dgm:spPr/>
      <dgm:t>
        <a:bodyPr/>
        <a:lstStyle/>
        <a:p>
          <a:r>
            <a:rPr lang="es-CL" dirty="0" smtClean="0"/>
            <a:t>INSUMOS</a:t>
          </a:r>
          <a:endParaRPr lang="es-CL" dirty="0"/>
        </a:p>
      </dgm:t>
    </dgm:pt>
    <dgm:pt modelId="{37D26EB3-A263-41E9-9A7A-DA2ED7ED1D46}" type="parTrans" cxnId="{D3D3D3B4-D19F-4FCF-82BF-6D38257E8DA3}">
      <dgm:prSet/>
      <dgm:spPr/>
      <dgm:t>
        <a:bodyPr/>
        <a:lstStyle/>
        <a:p>
          <a:endParaRPr lang="es-CL"/>
        </a:p>
      </dgm:t>
    </dgm:pt>
    <dgm:pt modelId="{B1C6F245-03C9-414C-853C-07940693DA8F}" type="sibTrans" cxnId="{D3D3D3B4-D19F-4FCF-82BF-6D38257E8DA3}">
      <dgm:prSet/>
      <dgm:spPr/>
      <dgm:t>
        <a:bodyPr/>
        <a:lstStyle/>
        <a:p>
          <a:endParaRPr lang="es-CL"/>
        </a:p>
      </dgm:t>
    </dgm:pt>
    <dgm:pt modelId="{457B9381-0842-45FF-99F6-623EAC4991B4}">
      <dgm:prSet phldrT="[Texto]"/>
      <dgm:spPr/>
      <dgm:t>
        <a:bodyPr/>
        <a:lstStyle/>
        <a:p>
          <a:r>
            <a:rPr lang="es-CL" dirty="0" smtClean="0"/>
            <a:t>BRECHAS</a:t>
          </a:r>
          <a:endParaRPr lang="es-CL" dirty="0"/>
        </a:p>
      </dgm:t>
    </dgm:pt>
    <dgm:pt modelId="{8F4D6AA0-9E0D-46CF-B69F-F343B4C201CF}" type="parTrans" cxnId="{416D6E1F-225E-412A-85F3-FADDF38DE59F}">
      <dgm:prSet/>
      <dgm:spPr/>
      <dgm:t>
        <a:bodyPr/>
        <a:lstStyle/>
        <a:p>
          <a:endParaRPr lang="es-CL"/>
        </a:p>
      </dgm:t>
    </dgm:pt>
    <dgm:pt modelId="{D21D939F-0E2D-4BDE-BD8E-0FA97CC6E40D}" type="sibTrans" cxnId="{416D6E1F-225E-412A-85F3-FADDF38DE59F}">
      <dgm:prSet/>
      <dgm:spPr/>
      <dgm:t>
        <a:bodyPr/>
        <a:lstStyle/>
        <a:p>
          <a:endParaRPr lang="es-CL"/>
        </a:p>
      </dgm:t>
    </dgm:pt>
    <dgm:pt modelId="{F088585A-B439-4F60-9AA9-89511DEAB2B5}" type="pres">
      <dgm:prSet presAssocID="{4ABE0FB6-CC4D-4DED-A8D4-6DAC0A0B79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32AD7AE-21FD-45CB-8F28-C49BBB100E3F}" type="pres">
      <dgm:prSet presAssocID="{01F4729A-F613-4C1B-AE78-9F4F82A6BC5B}" presName="composite" presStyleCnt="0"/>
      <dgm:spPr/>
    </dgm:pt>
    <dgm:pt modelId="{E13F65C7-A612-4373-A274-6C588E475792}" type="pres">
      <dgm:prSet presAssocID="{01F4729A-F613-4C1B-AE78-9F4F82A6BC5B}" presName="imagSh" presStyleLbl="bgImgPlace1" presStyleIdx="0" presStyleCnt="4" custLinFactNeighborX="-77" custLinFactNeighborY="-287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DF4969B-0EF5-43CF-A28A-39DE117F2395}" type="pres">
      <dgm:prSet presAssocID="{01F4729A-F613-4C1B-AE78-9F4F82A6BC5B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546191-7102-489E-A657-428C056D4D6C}" type="pres">
      <dgm:prSet presAssocID="{47F4D9FE-17D7-4220-89AA-C30C5AAF109F}" presName="sibTrans" presStyleLbl="sibTrans2D1" presStyleIdx="0" presStyleCnt="3"/>
      <dgm:spPr/>
      <dgm:t>
        <a:bodyPr/>
        <a:lstStyle/>
        <a:p>
          <a:endParaRPr lang="es-CL"/>
        </a:p>
      </dgm:t>
    </dgm:pt>
    <dgm:pt modelId="{D7B9E982-2557-472C-8A45-7F0546F04394}" type="pres">
      <dgm:prSet presAssocID="{47F4D9FE-17D7-4220-89AA-C30C5AAF109F}" presName="connTx" presStyleLbl="sibTrans2D1" presStyleIdx="0" presStyleCnt="3"/>
      <dgm:spPr/>
      <dgm:t>
        <a:bodyPr/>
        <a:lstStyle/>
        <a:p>
          <a:endParaRPr lang="es-CL"/>
        </a:p>
      </dgm:t>
    </dgm:pt>
    <dgm:pt modelId="{EFE59CBF-1CFF-4F01-8C8A-4C30B5994C79}" type="pres">
      <dgm:prSet presAssocID="{5B241BF8-21CA-46DF-B532-F70311AC38D3}" presName="composite" presStyleCnt="0"/>
      <dgm:spPr/>
    </dgm:pt>
    <dgm:pt modelId="{7516B747-9B9E-4D6E-8ABC-FD9CFD31CDF7}" type="pres">
      <dgm:prSet presAssocID="{5B241BF8-21CA-46DF-B532-F70311AC38D3}" presName="imagSh" presStyleLbl="bgImgPlace1" presStyleIdx="1" presStyleCnt="4" custLinFactNeighborX="-5744" custLinFactNeighborY="-272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5333005-DB52-4FDD-A272-36CCE56530B1}" type="pres">
      <dgm:prSet presAssocID="{5B241BF8-21CA-46DF-B532-F70311AC38D3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19D11C7-F3CE-4100-9F03-D2AEFC4EFCB1}" type="pres">
      <dgm:prSet presAssocID="{17DCE978-101C-4954-8E5C-748D4E37872B}" presName="sibTrans" presStyleLbl="sibTrans2D1" presStyleIdx="1" presStyleCnt="3"/>
      <dgm:spPr/>
      <dgm:t>
        <a:bodyPr/>
        <a:lstStyle/>
        <a:p>
          <a:endParaRPr lang="es-CL"/>
        </a:p>
      </dgm:t>
    </dgm:pt>
    <dgm:pt modelId="{900D6FBE-8ED2-418B-8BE6-7A764E09310A}" type="pres">
      <dgm:prSet presAssocID="{17DCE978-101C-4954-8E5C-748D4E37872B}" presName="connTx" presStyleLbl="sibTrans2D1" presStyleIdx="1" presStyleCnt="3"/>
      <dgm:spPr/>
      <dgm:t>
        <a:bodyPr/>
        <a:lstStyle/>
        <a:p>
          <a:endParaRPr lang="es-CL"/>
        </a:p>
      </dgm:t>
    </dgm:pt>
    <dgm:pt modelId="{2C95F57F-A87A-43E5-9D6A-84763037DAB9}" type="pres">
      <dgm:prSet presAssocID="{89DC8E4D-79BF-438D-99BA-4B0F99B9B9B1}" presName="composite" presStyleCnt="0"/>
      <dgm:spPr/>
    </dgm:pt>
    <dgm:pt modelId="{A707D863-7922-4323-A8ED-CCC1A464D789}" type="pres">
      <dgm:prSet presAssocID="{89DC8E4D-79BF-438D-99BA-4B0F99B9B9B1}" presName="imagSh" presStyleLbl="bgImgPlace1" presStyleIdx="2" presStyleCnt="4" custLinFactNeighborX="-7173" custLinFactNeighborY="-272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6F5CFF0-6A80-407A-A117-79A3312F57F1}" type="pres">
      <dgm:prSet presAssocID="{89DC8E4D-79BF-438D-99BA-4B0F99B9B9B1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47CED6-5C55-45D3-BC36-A4D5B66057B8}" type="pres">
      <dgm:prSet presAssocID="{A59B1973-95D9-4276-93E8-F156C6EBA0E9}" presName="sibTrans" presStyleLbl="sibTrans2D1" presStyleIdx="2" presStyleCnt="3"/>
      <dgm:spPr/>
      <dgm:t>
        <a:bodyPr/>
        <a:lstStyle/>
        <a:p>
          <a:endParaRPr lang="es-CL"/>
        </a:p>
      </dgm:t>
    </dgm:pt>
    <dgm:pt modelId="{04D1B18A-7302-45F7-B552-78FAB00A6123}" type="pres">
      <dgm:prSet presAssocID="{A59B1973-95D9-4276-93E8-F156C6EBA0E9}" presName="connTx" presStyleLbl="sibTrans2D1" presStyleIdx="2" presStyleCnt="3"/>
      <dgm:spPr/>
      <dgm:t>
        <a:bodyPr/>
        <a:lstStyle/>
        <a:p>
          <a:endParaRPr lang="es-CL"/>
        </a:p>
      </dgm:t>
    </dgm:pt>
    <dgm:pt modelId="{F3BC4C89-684F-41E4-A1F4-F225C29029FA}" type="pres">
      <dgm:prSet presAssocID="{D44BA318-BA78-427A-BDE4-FBB396C0771D}" presName="composite" presStyleCnt="0"/>
      <dgm:spPr/>
    </dgm:pt>
    <dgm:pt modelId="{CD80531E-AC22-4A23-A56E-1BBDCF3FD743}" type="pres">
      <dgm:prSet presAssocID="{D44BA318-BA78-427A-BDE4-FBB396C0771D}" presName="imagSh" presStyleLbl="bgImgPlace1" presStyleIdx="3" presStyleCnt="4" custLinFactNeighborX="-6462" custLinFactNeighborY="-2656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26AA55F-4F1C-431A-820E-2996230A2B5A}" type="pres">
      <dgm:prSet presAssocID="{D44BA318-BA78-427A-BDE4-FBB396C0771D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915B50-05BF-4E7D-B9E6-B01BDAC2CB80}" type="presOf" srcId="{17DCE978-101C-4954-8E5C-748D4E37872B}" destId="{900D6FBE-8ED2-418B-8BE6-7A764E09310A}" srcOrd="1" destOrd="0" presId="urn:microsoft.com/office/officeart/2005/8/layout/hProcess10"/>
    <dgm:cxn modelId="{0A65A2F5-24EB-4002-A67A-0721291F8B51}" type="presOf" srcId="{99086CF3-D27B-4C2F-9490-E2DB5D805BE1}" destId="{A5333005-DB52-4FDD-A272-36CCE56530B1}" srcOrd="0" destOrd="3" presId="urn:microsoft.com/office/officeart/2005/8/layout/hProcess10"/>
    <dgm:cxn modelId="{C0F1327A-C58D-4742-9D50-F035E81CC718}" type="presOf" srcId="{A59B1973-95D9-4276-93E8-F156C6EBA0E9}" destId="{04D1B18A-7302-45F7-B552-78FAB00A6123}" srcOrd="1" destOrd="0" presId="urn:microsoft.com/office/officeart/2005/8/layout/hProcess10"/>
    <dgm:cxn modelId="{07E8B1A8-C422-40AF-B470-9E822202094D}" type="presOf" srcId="{81A2BCAA-437A-49B4-ADCB-25C1630911C9}" destId="{426AA55F-4F1C-431A-820E-2996230A2B5A}" srcOrd="0" destOrd="2" presId="urn:microsoft.com/office/officeart/2005/8/layout/hProcess10"/>
    <dgm:cxn modelId="{F76238E8-3F45-4544-87D0-F22CCDDFFDB7}" srcId="{D44BA318-BA78-427A-BDE4-FBB396C0771D}" destId="{17C36C29-1F30-4583-A4B6-6F9E6F5EB358}" srcOrd="0" destOrd="0" parTransId="{1E359377-6F84-4B62-8EAC-B0F1C46322C8}" sibTransId="{B978AE6F-BB46-457B-A5C6-E1630B21B8BF}"/>
    <dgm:cxn modelId="{3CA0DECF-102C-4342-AC58-A5827778C40E}" type="presOf" srcId="{2DDB8D7F-9FE4-45A9-AD8D-C7D81EA514EF}" destId="{A5333005-DB52-4FDD-A272-36CCE56530B1}" srcOrd="0" destOrd="2" presId="urn:microsoft.com/office/officeart/2005/8/layout/hProcess10"/>
    <dgm:cxn modelId="{3866583D-D105-48C1-937F-CF5DCFFD75ED}" type="presOf" srcId="{89DC8E4D-79BF-438D-99BA-4B0F99B9B9B1}" destId="{16F5CFF0-6A80-407A-A117-79A3312F57F1}" srcOrd="0" destOrd="0" presId="urn:microsoft.com/office/officeart/2005/8/layout/hProcess10"/>
    <dgm:cxn modelId="{A391DBEC-00A3-4078-8A23-941B7153FFA4}" srcId="{4ABE0FB6-CC4D-4DED-A8D4-6DAC0A0B79DC}" destId="{5B241BF8-21CA-46DF-B532-F70311AC38D3}" srcOrd="1" destOrd="0" parTransId="{CCEC9811-1BA4-4381-96BE-DA010411EF12}" sibTransId="{17DCE978-101C-4954-8E5C-748D4E37872B}"/>
    <dgm:cxn modelId="{F16D0CB1-455E-4E31-95E2-B84E73964B7B}" type="presOf" srcId="{62922F4D-DFE3-4DCB-BC0F-D86B16CE80F4}" destId="{16F5CFF0-6A80-407A-A117-79A3312F57F1}" srcOrd="0" destOrd="3" presId="urn:microsoft.com/office/officeart/2005/8/layout/hProcess10"/>
    <dgm:cxn modelId="{2863C506-2A37-423A-BAAB-6DC53A145030}" type="presOf" srcId="{457B9381-0842-45FF-99F6-623EAC4991B4}" destId="{2DF4969B-0EF5-43CF-A28A-39DE117F2395}" srcOrd="0" destOrd="2" presId="urn:microsoft.com/office/officeart/2005/8/layout/hProcess10"/>
    <dgm:cxn modelId="{8EBC75B1-BB4B-4EBC-B184-2CAC0D3C1F97}" srcId="{5B241BF8-21CA-46DF-B532-F70311AC38D3}" destId="{2DDB8D7F-9FE4-45A9-AD8D-C7D81EA514EF}" srcOrd="1" destOrd="0" parTransId="{49A0E77A-05DC-482D-ADD2-751D30CDFE74}" sibTransId="{5BB5FDF5-A873-40AE-A97D-C633C6945FE7}"/>
    <dgm:cxn modelId="{7F650984-47E1-43EA-9633-0295BD7C00AE}" srcId="{89DC8E4D-79BF-438D-99BA-4B0F99B9B9B1}" destId="{31948A2A-7A28-4936-BA41-AF79B84E84CF}" srcOrd="0" destOrd="0" parTransId="{662741C3-89F1-4A62-942E-0ECEAD83F74C}" sibTransId="{737E2F51-F80D-4ABF-9EFE-F3508B75510D}"/>
    <dgm:cxn modelId="{5832FCC1-FA3F-454F-8966-9AC82079D3BE}" type="presOf" srcId="{47F4D9FE-17D7-4220-89AA-C30C5AAF109F}" destId="{D7B9E982-2557-472C-8A45-7F0546F04394}" srcOrd="1" destOrd="0" presId="urn:microsoft.com/office/officeart/2005/8/layout/hProcess10"/>
    <dgm:cxn modelId="{B20DD2A5-05C5-46DE-AD21-63C541521155}" srcId="{5B241BF8-21CA-46DF-B532-F70311AC38D3}" destId="{12927684-78DD-462F-9426-59A397475C1A}" srcOrd="0" destOrd="0" parTransId="{8945FC3F-D25E-4AEB-82D4-0FA44BF82C98}" sibTransId="{2F1EE019-C479-473E-B6F6-CDE013740F3B}"/>
    <dgm:cxn modelId="{ED111183-269D-4D7A-B857-1DC5DF6981C2}" type="presOf" srcId="{01F4729A-F613-4C1B-AE78-9F4F82A6BC5B}" destId="{2DF4969B-0EF5-43CF-A28A-39DE117F2395}" srcOrd="0" destOrd="0" presId="urn:microsoft.com/office/officeart/2005/8/layout/hProcess10"/>
    <dgm:cxn modelId="{753E28DB-653A-4098-8777-F86D1C9AFD89}" type="presOf" srcId="{5B241BF8-21CA-46DF-B532-F70311AC38D3}" destId="{A5333005-DB52-4FDD-A272-36CCE56530B1}" srcOrd="0" destOrd="0" presId="urn:microsoft.com/office/officeart/2005/8/layout/hProcess10"/>
    <dgm:cxn modelId="{8E20B3C5-3DC3-4560-93ED-B6CAC9E47989}" srcId="{4ABE0FB6-CC4D-4DED-A8D4-6DAC0A0B79DC}" destId="{01F4729A-F613-4C1B-AE78-9F4F82A6BC5B}" srcOrd="0" destOrd="0" parTransId="{95D7120D-ED49-42BA-8978-B83107BF9B07}" sibTransId="{47F4D9FE-17D7-4220-89AA-C30C5AAF109F}"/>
    <dgm:cxn modelId="{DB08BCAF-E69E-48F9-B930-B6ED6F13A44B}" type="presOf" srcId="{34B45CF9-1C74-4853-8615-0826A13969D5}" destId="{2DF4969B-0EF5-43CF-A28A-39DE117F2395}" srcOrd="0" destOrd="1" presId="urn:microsoft.com/office/officeart/2005/8/layout/hProcess10"/>
    <dgm:cxn modelId="{03B9FF3F-5E8A-4BD3-BEF7-6DF516EA7F6A}" type="presOf" srcId="{B946918C-93A8-43C4-BC05-FD09670BC7B9}" destId="{426AA55F-4F1C-431A-820E-2996230A2B5A}" srcOrd="0" destOrd="3" presId="urn:microsoft.com/office/officeart/2005/8/layout/hProcess10"/>
    <dgm:cxn modelId="{D3D3D3B4-D19F-4FCF-82BF-6D38257E8DA3}" srcId="{D44BA318-BA78-427A-BDE4-FBB396C0771D}" destId="{B946918C-93A8-43C4-BC05-FD09670BC7B9}" srcOrd="2" destOrd="0" parTransId="{37D26EB3-A263-41E9-9A7A-DA2ED7ED1D46}" sibTransId="{B1C6F245-03C9-414C-853C-07940693DA8F}"/>
    <dgm:cxn modelId="{BE44E085-22DA-46A2-A56C-1C118C2CE171}" type="presOf" srcId="{17DCE978-101C-4954-8E5C-748D4E37872B}" destId="{019D11C7-F3CE-4100-9F03-D2AEFC4EFCB1}" srcOrd="0" destOrd="0" presId="urn:microsoft.com/office/officeart/2005/8/layout/hProcess10"/>
    <dgm:cxn modelId="{D04A8856-CAF3-481E-B803-4551984F76AA}" type="presOf" srcId="{4ABE0FB6-CC4D-4DED-A8D4-6DAC0A0B79DC}" destId="{F088585A-B439-4F60-9AA9-89511DEAB2B5}" srcOrd="0" destOrd="0" presId="urn:microsoft.com/office/officeart/2005/8/layout/hProcess10"/>
    <dgm:cxn modelId="{6ACE4F24-EDCD-4E85-A1F1-3ADE80DA00F9}" type="presOf" srcId="{A59B1973-95D9-4276-93E8-F156C6EBA0E9}" destId="{3A47CED6-5C55-45D3-BC36-A4D5B66057B8}" srcOrd="0" destOrd="0" presId="urn:microsoft.com/office/officeart/2005/8/layout/hProcess10"/>
    <dgm:cxn modelId="{2A5F3FE2-993A-4563-99BF-0509A2B31EBF}" type="presOf" srcId="{17C36C29-1F30-4583-A4B6-6F9E6F5EB358}" destId="{426AA55F-4F1C-431A-820E-2996230A2B5A}" srcOrd="0" destOrd="1" presId="urn:microsoft.com/office/officeart/2005/8/layout/hProcess10"/>
    <dgm:cxn modelId="{415CAE17-0667-4152-B4D6-D867B23E927A}" srcId="{4ABE0FB6-CC4D-4DED-A8D4-6DAC0A0B79DC}" destId="{89DC8E4D-79BF-438D-99BA-4B0F99B9B9B1}" srcOrd="2" destOrd="0" parTransId="{B6904254-C58B-4498-BD6C-4A8332E45704}" sibTransId="{A59B1973-95D9-4276-93E8-F156C6EBA0E9}"/>
    <dgm:cxn modelId="{77068D3C-013A-4DB9-B9ED-9D3A66CCCF38}" srcId="{D44BA318-BA78-427A-BDE4-FBB396C0771D}" destId="{81A2BCAA-437A-49B4-ADCB-25C1630911C9}" srcOrd="1" destOrd="0" parTransId="{01684042-0656-42D5-871D-EA15FC336FE1}" sibTransId="{5A6B9192-C80C-48B3-8197-9B1BFD60AB30}"/>
    <dgm:cxn modelId="{84533206-5D76-47BF-8762-2D555001D977}" type="presOf" srcId="{47F4D9FE-17D7-4220-89AA-C30C5AAF109F}" destId="{CD546191-7102-489E-A657-428C056D4D6C}" srcOrd="0" destOrd="0" presId="urn:microsoft.com/office/officeart/2005/8/layout/hProcess10"/>
    <dgm:cxn modelId="{2DFC0F9E-1242-49DE-B7CC-30323F3F67EF}" srcId="{5B241BF8-21CA-46DF-B532-F70311AC38D3}" destId="{99086CF3-D27B-4C2F-9490-E2DB5D805BE1}" srcOrd="2" destOrd="0" parTransId="{B7123980-44E8-4EA1-A737-D1837882A3BF}" sibTransId="{2315026F-5D4E-411E-A9C8-F9013ED1B5FB}"/>
    <dgm:cxn modelId="{75E7FCC4-3383-4FD7-8682-356DCF1449AF}" type="presOf" srcId="{12927684-78DD-462F-9426-59A397475C1A}" destId="{A5333005-DB52-4FDD-A272-36CCE56530B1}" srcOrd="0" destOrd="1" presId="urn:microsoft.com/office/officeart/2005/8/layout/hProcess10"/>
    <dgm:cxn modelId="{416D6E1F-225E-412A-85F3-FADDF38DE59F}" srcId="{01F4729A-F613-4C1B-AE78-9F4F82A6BC5B}" destId="{457B9381-0842-45FF-99F6-623EAC4991B4}" srcOrd="1" destOrd="0" parTransId="{8F4D6AA0-9E0D-46CF-B69F-F343B4C201CF}" sibTransId="{D21D939F-0E2D-4BDE-BD8E-0FA97CC6E40D}"/>
    <dgm:cxn modelId="{A3404A4D-5EEE-4842-8A74-9D01CA7CECCA}" srcId="{89DC8E4D-79BF-438D-99BA-4B0F99B9B9B1}" destId="{62922F4D-DFE3-4DCB-BC0F-D86B16CE80F4}" srcOrd="2" destOrd="0" parTransId="{557B7EFF-09FA-4B67-8C8B-EB89D4886879}" sibTransId="{1E800521-9EF3-4E03-AA69-88CF5E861BDD}"/>
    <dgm:cxn modelId="{D6CE0011-477F-48A9-82CE-D0E7135D4B19}" srcId="{4ABE0FB6-CC4D-4DED-A8D4-6DAC0A0B79DC}" destId="{D44BA318-BA78-427A-BDE4-FBB396C0771D}" srcOrd="3" destOrd="0" parTransId="{C73C79E5-6AC9-4E9F-BC8C-C4EE4D864488}" sibTransId="{F3283B70-FA53-4D81-BEB9-B2D093C56C86}"/>
    <dgm:cxn modelId="{AAB6720E-6E81-433E-B754-30B68964A6F4}" srcId="{89DC8E4D-79BF-438D-99BA-4B0F99B9B9B1}" destId="{8E2DECEA-3CA8-4A39-B40B-0FC1DAE946F4}" srcOrd="1" destOrd="0" parTransId="{29BD303E-5665-4B44-84CB-A2CE4A2FA56D}" sibTransId="{9C64E9E8-6D57-4249-A8E7-D1C1DEDB79A5}"/>
    <dgm:cxn modelId="{43D874C5-1B76-4737-A978-F78B5B785FBF}" type="presOf" srcId="{8E2DECEA-3CA8-4A39-B40B-0FC1DAE946F4}" destId="{16F5CFF0-6A80-407A-A117-79A3312F57F1}" srcOrd="0" destOrd="2" presId="urn:microsoft.com/office/officeart/2005/8/layout/hProcess10"/>
    <dgm:cxn modelId="{33264BE6-F2D3-4371-A580-74DCDE27E71D}" srcId="{01F4729A-F613-4C1B-AE78-9F4F82A6BC5B}" destId="{34B45CF9-1C74-4853-8615-0826A13969D5}" srcOrd="0" destOrd="0" parTransId="{8D5D6717-AE0A-49FD-B1AF-9BEEB959C894}" sibTransId="{A3B81BC4-B9EB-4EFB-BFDA-146BBC6865BB}"/>
    <dgm:cxn modelId="{3AE4EA57-B84B-4BDF-B78F-3E5BD7813C2C}" type="presOf" srcId="{D44BA318-BA78-427A-BDE4-FBB396C0771D}" destId="{426AA55F-4F1C-431A-820E-2996230A2B5A}" srcOrd="0" destOrd="0" presId="urn:microsoft.com/office/officeart/2005/8/layout/hProcess10"/>
    <dgm:cxn modelId="{AC8D28A2-D4C5-4BBF-B5AF-D33D10B6496D}" type="presOf" srcId="{31948A2A-7A28-4936-BA41-AF79B84E84CF}" destId="{16F5CFF0-6A80-407A-A117-79A3312F57F1}" srcOrd="0" destOrd="1" presId="urn:microsoft.com/office/officeart/2005/8/layout/hProcess10"/>
    <dgm:cxn modelId="{495BCFED-691E-47EB-8965-F2AFC220C914}" type="presParOf" srcId="{F088585A-B439-4F60-9AA9-89511DEAB2B5}" destId="{032AD7AE-21FD-45CB-8F28-C49BBB100E3F}" srcOrd="0" destOrd="0" presId="urn:microsoft.com/office/officeart/2005/8/layout/hProcess10"/>
    <dgm:cxn modelId="{8D28961E-E171-4591-9EF2-7DA953261CBA}" type="presParOf" srcId="{032AD7AE-21FD-45CB-8F28-C49BBB100E3F}" destId="{E13F65C7-A612-4373-A274-6C588E475792}" srcOrd="0" destOrd="0" presId="urn:microsoft.com/office/officeart/2005/8/layout/hProcess10"/>
    <dgm:cxn modelId="{29DD13D1-24CA-44AC-8F83-2807946C12DC}" type="presParOf" srcId="{032AD7AE-21FD-45CB-8F28-C49BBB100E3F}" destId="{2DF4969B-0EF5-43CF-A28A-39DE117F2395}" srcOrd="1" destOrd="0" presId="urn:microsoft.com/office/officeart/2005/8/layout/hProcess10"/>
    <dgm:cxn modelId="{4FD6AE14-F20A-46DA-8C90-C4E0B0F60B30}" type="presParOf" srcId="{F088585A-B439-4F60-9AA9-89511DEAB2B5}" destId="{CD546191-7102-489E-A657-428C056D4D6C}" srcOrd="1" destOrd="0" presId="urn:microsoft.com/office/officeart/2005/8/layout/hProcess10"/>
    <dgm:cxn modelId="{452DE741-1439-40BC-B151-C316C1F55883}" type="presParOf" srcId="{CD546191-7102-489E-A657-428C056D4D6C}" destId="{D7B9E982-2557-472C-8A45-7F0546F04394}" srcOrd="0" destOrd="0" presId="urn:microsoft.com/office/officeart/2005/8/layout/hProcess10"/>
    <dgm:cxn modelId="{7BA9BE0A-A4BB-4D57-808F-1DA9E02EE6C8}" type="presParOf" srcId="{F088585A-B439-4F60-9AA9-89511DEAB2B5}" destId="{EFE59CBF-1CFF-4F01-8C8A-4C30B5994C79}" srcOrd="2" destOrd="0" presId="urn:microsoft.com/office/officeart/2005/8/layout/hProcess10"/>
    <dgm:cxn modelId="{456193DA-4003-46B7-A630-96F545E32496}" type="presParOf" srcId="{EFE59CBF-1CFF-4F01-8C8A-4C30B5994C79}" destId="{7516B747-9B9E-4D6E-8ABC-FD9CFD31CDF7}" srcOrd="0" destOrd="0" presId="urn:microsoft.com/office/officeart/2005/8/layout/hProcess10"/>
    <dgm:cxn modelId="{E9583CF9-4C24-409C-8BFB-0AEB87DFD05B}" type="presParOf" srcId="{EFE59CBF-1CFF-4F01-8C8A-4C30B5994C79}" destId="{A5333005-DB52-4FDD-A272-36CCE56530B1}" srcOrd="1" destOrd="0" presId="urn:microsoft.com/office/officeart/2005/8/layout/hProcess10"/>
    <dgm:cxn modelId="{C04281DD-96DB-4640-B7B8-34C28176C6B7}" type="presParOf" srcId="{F088585A-B439-4F60-9AA9-89511DEAB2B5}" destId="{019D11C7-F3CE-4100-9F03-D2AEFC4EFCB1}" srcOrd="3" destOrd="0" presId="urn:microsoft.com/office/officeart/2005/8/layout/hProcess10"/>
    <dgm:cxn modelId="{DA129787-259A-4DC4-95AC-01656B965CC0}" type="presParOf" srcId="{019D11C7-F3CE-4100-9F03-D2AEFC4EFCB1}" destId="{900D6FBE-8ED2-418B-8BE6-7A764E09310A}" srcOrd="0" destOrd="0" presId="urn:microsoft.com/office/officeart/2005/8/layout/hProcess10"/>
    <dgm:cxn modelId="{7CB68DCE-BBA4-4956-8BE4-CF5384801CB4}" type="presParOf" srcId="{F088585A-B439-4F60-9AA9-89511DEAB2B5}" destId="{2C95F57F-A87A-43E5-9D6A-84763037DAB9}" srcOrd="4" destOrd="0" presId="urn:microsoft.com/office/officeart/2005/8/layout/hProcess10"/>
    <dgm:cxn modelId="{9B23A999-1DA6-4961-B1D6-FABF4A16FB52}" type="presParOf" srcId="{2C95F57F-A87A-43E5-9D6A-84763037DAB9}" destId="{A707D863-7922-4323-A8ED-CCC1A464D789}" srcOrd="0" destOrd="0" presId="urn:microsoft.com/office/officeart/2005/8/layout/hProcess10"/>
    <dgm:cxn modelId="{B1D097EE-5F2F-4556-94CF-470E267867A7}" type="presParOf" srcId="{2C95F57F-A87A-43E5-9D6A-84763037DAB9}" destId="{16F5CFF0-6A80-407A-A117-79A3312F57F1}" srcOrd="1" destOrd="0" presId="urn:microsoft.com/office/officeart/2005/8/layout/hProcess10"/>
    <dgm:cxn modelId="{D8F182E4-600D-4785-B58C-09BA7734BF16}" type="presParOf" srcId="{F088585A-B439-4F60-9AA9-89511DEAB2B5}" destId="{3A47CED6-5C55-45D3-BC36-A4D5B66057B8}" srcOrd="5" destOrd="0" presId="urn:microsoft.com/office/officeart/2005/8/layout/hProcess10"/>
    <dgm:cxn modelId="{CAC8F251-58C8-4BAC-83C7-1F39734F4854}" type="presParOf" srcId="{3A47CED6-5C55-45D3-BC36-A4D5B66057B8}" destId="{04D1B18A-7302-45F7-B552-78FAB00A6123}" srcOrd="0" destOrd="0" presId="urn:microsoft.com/office/officeart/2005/8/layout/hProcess10"/>
    <dgm:cxn modelId="{024E9FB9-1D3E-44EC-A3F1-8A4DF7631440}" type="presParOf" srcId="{F088585A-B439-4F60-9AA9-89511DEAB2B5}" destId="{F3BC4C89-684F-41E4-A1F4-F225C29029FA}" srcOrd="6" destOrd="0" presId="urn:microsoft.com/office/officeart/2005/8/layout/hProcess10"/>
    <dgm:cxn modelId="{B4B99E25-2F7B-44ED-A891-5102658AB2DC}" type="presParOf" srcId="{F3BC4C89-684F-41E4-A1F4-F225C29029FA}" destId="{CD80531E-AC22-4A23-A56E-1BBDCF3FD743}" srcOrd="0" destOrd="0" presId="urn:microsoft.com/office/officeart/2005/8/layout/hProcess10"/>
    <dgm:cxn modelId="{DD11EDBB-3A94-4437-874A-0D2D25DA21CF}" type="presParOf" srcId="{F3BC4C89-684F-41E4-A1F4-F225C29029FA}" destId="{426AA55F-4F1C-431A-820E-2996230A2B5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E7F77D-1CD3-4593-8FA8-A586B1C5B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C4124FE-7C44-4660-B237-1A0A0983309A}">
      <dgm:prSet phldrT="[Texto]" custT="1"/>
      <dgm:spPr/>
      <dgm:t>
        <a:bodyPr/>
        <a:lstStyle/>
        <a:p>
          <a:r>
            <a:rPr lang="es-ES" sz="2800" dirty="0" smtClean="0"/>
            <a:t>Pequeña agricultura sea una </a:t>
          </a:r>
          <a:r>
            <a:rPr lang="es-ES" sz="4000" dirty="0" smtClean="0"/>
            <a:t>ventaja competitiva</a:t>
          </a:r>
          <a:endParaRPr lang="es-CL" sz="4000" dirty="0"/>
        </a:p>
      </dgm:t>
    </dgm:pt>
    <dgm:pt modelId="{22712911-E564-418E-893B-4C47D6A992AE}" type="parTrans" cxnId="{724B81B5-A614-4D6E-ABBF-8FBDC08346EF}">
      <dgm:prSet/>
      <dgm:spPr/>
      <dgm:t>
        <a:bodyPr/>
        <a:lstStyle/>
        <a:p>
          <a:endParaRPr lang="es-CL"/>
        </a:p>
      </dgm:t>
    </dgm:pt>
    <dgm:pt modelId="{FCF5239B-B77E-459B-BD9A-FC7CC91E2C10}" type="sibTrans" cxnId="{724B81B5-A614-4D6E-ABBF-8FBDC08346EF}">
      <dgm:prSet/>
      <dgm:spPr/>
      <dgm:t>
        <a:bodyPr/>
        <a:lstStyle/>
        <a:p>
          <a:endParaRPr lang="es-CL"/>
        </a:p>
      </dgm:t>
    </dgm:pt>
    <dgm:pt modelId="{AEE707E9-BDDE-4A4B-9F29-5DDBECEEBB6B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Acceso de la industria a mercados nicho</a:t>
          </a:r>
          <a:endParaRPr lang="es-C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E802B4-9F68-48D9-B4C8-3416CBF1F43A}" type="parTrans" cxnId="{2C4ACF16-0DF4-4B3C-A832-FAB145DE2323}">
      <dgm:prSet/>
      <dgm:spPr/>
      <dgm:t>
        <a:bodyPr/>
        <a:lstStyle/>
        <a:p>
          <a:endParaRPr lang="es-CL"/>
        </a:p>
      </dgm:t>
    </dgm:pt>
    <dgm:pt modelId="{32DD1707-2CF0-4F98-9868-6042E7AB234E}" type="sibTrans" cxnId="{2C4ACF16-0DF4-4B3C-A832-FAB145DE2323}">
      <dgm:prSet/>
      <dgm:spPr/>
      <dgm:t>
        <a:bodyPr/>
        <a:lstStyle/>
        <a:p>
          <a:endParaRPr lang="es-CL"/>
        </a:p>
      </dgm:t>
    </dgm:pt>
    <dgm:pt modelId="{6D41A81A-A17F-4265-B878-6A729B5A8CCF}">
      <dgm:prSet phldrT="[Texto]" custT="1"/>
      <dgm:spPr/>
      <dgm:t>
        <a:bodyPr/>
        <a:lstStyle/>
        <a:p>
          <a:r>
            <a:rPr lang="es-ES" sz="3600" dirty="0" smtClean="0"/>
            <a:t>Fidelización</a:t>
          </a:r>
          <a:r>
            <a:rPr lang="es-ES" sz="2200" dirty="0" smtClean="0"/>
            <a:t> </a:t>
          </a:r>
          <a:r>
            <a:rPr lang="es-ES" sz="2800" dirty="0" smtClean="0"/>
            <a:t>en la cadena de comercialización</a:t>
          </a:r>
          <a:endParaRPr lang="es-CL" sz="2200" dirty="0"/>
        </a:p>
      </dgm:t>
    </dgm:pt>
    <dgm:pt modelId="{5796271B-E03C-444B-A64C-F8F281172DAE}" type="parTrans" cxnId="{4708A21D-CCC2-4CE5-A9B4-B6127ED94C1C}">
      <dgm:prSet/>
      <dgm:spPr/>
      <dgm:t>
        <a:bodyPr/>
        <a:lstStyle/>
        <a:p>
          <a:endParaRPr lang="es-CL"/>
        </a:p>
      </dgm:t>
    </dgm:pt>
    <dgm:pt modelId="{73C1388D-7D87-4474-858A-E34365B44F5A}" type="sibTrans" cxnId="{4708A21D-CCC2-4CE5-A9B4-B6127ED94C1C}">
      <dgm:prSet/>
      <dgm:spPr/>
      <dgm:t>
        <a:bodyPr/>
        <a:lstStyle/>
        <a:p>
          <a:endParaRPr lang="es-CL"/>
        </a:p>
      </dgm:t>
    </dgm:pt>
    <dgm:pt modelId="{A5E416EB-7082-48FC-8BB8-F260821327EC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Generar fortalecimiento y estabilidad</a:t>
          </a:r>
          <a:endParaRPr lang="es-C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DB9C794-FBD8-4443-B98C-07BE63911DB5}" type="parTrans" cxnId="{54A5A6CF-587A-49B1-8C07-F5A3EE431DE0}">
      <dgm:prSet/>
      <dgm:spPr/>
      <dgm:t>
        <a:bodyPr/>
        <a:lstStyle/>
        <a:p>
          <a:endParaRPr lang="es-CL"/>
        </a:p>
      </dgm:t>
    </dgm:pt>
    <dgm:pt modelId="{FA57138D-230B-43EF-9F5D-1770D93C15A8}" type="sibTrans" cxnId="{54A5A6CF-587A-49B1-8C07-F5A3EE431DE0}">
      <dgm:prSet/>
      <dgm:spPr/>
      <dgm:t>
        <a:bodyPr/>
        <a:lstStyle/>
        <a:p>
          <a:endParaRPr lang="es-CL"/>
        </a:p>
      </dgm:t>
    </dgm:pt>
    <dgm:pt modelId="{09DE4A46-D442-43D6-81D7-CD98F8AC9D09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Posee productos valiosos, únicos</a:t>
          </a:r>
          <a:endParaRPr lang="es-C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503B5D8-915C-4C35-BF68-7F9D0170260D}" type="parTrans" cxnId="{08250AAD-AB62-46BA-A075-4F5831104A31}">
      <dgm:prSet/>
      <dgm:spPr/>
      <dgm:t>
        <a:bodyPr/>
        <a:lstStyle/>
        <a:p>
          <a:endParaRPr lang="es-CL"/>
        </a:p>
      </dgm:t>
    </dgm:pt>
    <dgm:pt modelId="{41B0AD96-F7AF-4FF9-96B4-F1F0AD3908BC}" type="sibTrans" cxnId="{08250AAD-AB62-46BA-A075-4F5831104A31}">
      <dgm:prSet/>
      <dgm:spPr/>
      <dgm:t>
        <a:bodyPr/>
        <a:lstStyle/>
        <a:p>
          <a:endParaRPr lang="es-CL"/>
        </a:p>
      </dgm:t>
    </dgm:pt>
    <dgm:pt modelId="{D1D224E7-4B37-44CB-8EA8-E727A1446C86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Que el consumidor viva la experiencia del campo chileno</a:t>
          </a:r>
          <a:endParaRPr lang="es-C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1442D9-821A-4040-9C71-7401E47BCF3D}" type="parTrans" cxnId="{F6045B50-C619-49FC-AD24-724E0E8109EF}">
      <dgm:prSet/>
      <dgm:spPr/>
      <dgm:t>
        <a:bodyPr/>
        <a:lstStyle/>
        <a:p>
          <a:endParaRPr lang="es-CL"/>
        </a:p>
      </dgm:t>
    </dgm:pt>
    <dgm:pt modelId="{59A388AC-03FB-47BD-82F2-F19F2E699B50}" type="sibTrans" cxnId="{F6045B50-C619-49FC-AD24-724E0E8109EF}">
      <dgm:prSet/>
      <dgm:spPr/>
      <dgm:t>
        <a:bodyPr/>
        <a:lstStyle/>
        <a:p>
          <a:endParaRPr lang="es-CL"/>
        </a:p>
      </dgm:t>
    </dgm:pt>
    <dgm:pt modelId="{71938839-EEB9-4494-895B-B31FC47A45C4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Agricultores que realicen negocios en forma permanente, satisfechos y que recomienden trabajar con la Industria.</a:t>
          </a:r>
          <a:endParaRPr lang="es-CL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ADD2666-1F80-4098-BC0B-97B6E7E8EC0A}" type="parTrans" cxnId="{E567042C-5F9A-4ECD-9B15-A14AF5812467}">
      <dgm:prSet/>
      <dgm:spPr/>
      <dgm:t>
        <a:bodyPr/>
        <a:lstStyle/>
        <a:p>
          <a:endParaRPr lang="es-CL"/>
        </a:p>
      </dgm:t>
    </dgm:pt>
    <dgm:pt modelId="{7EFF7D30-C17C-486A-9B35-E3E622406599}" type="sibTrans" cxnId="{E567042C-5F9A-4ECD-9B15-A14AF5812467}">
      <dgm:prSet/>
      <dgm:spPr/>
      <dgm:t>
        <a:bodyPr/>
        <a:lstStyle/>
        <a:p>
          <a:endParaRPr lang="es-CL"/>
        </a:p>
      </dgm:t>
    </dgm:pt>
    <dgm:pt modelId="{BE1A6FB3-C99C-4CD4-80D4-0BB0001E3E7D}" type="pres">
      <dgm:prSet presAssocID="{5FE7F77D-1CD3-4593-8FA8-A586B1C5B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DD237A8-C6F8-43E0-B06C-B989D3F33CFC}" type="pres">
      <dgm:prSet presAssocID="{DC4124FE-7C44-4660-B237-1A0A0983309A}" presName="parentText" presStyleLbl="node1" presStyleIdx="0" presStyleCnt="2" custScaleY="9785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3D747D-B525-4F4C-B59F-AE58CD2EB547}" type="pres">
      <dgm:prSet presAssocID="{DC4124FE-7C44-4660-B237-1A0A0983309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22BF07-B091-4EC5-87C6-76A13FFDDE49}" type="pres">
      <dgm:prSet presAssocID="{6D41A81A-A17F-4265-B878-6A729B5A8C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649722-1182-4EE4-89FF-024BAD6EDACF}" type="pres">
      <dgm:prSet presAssocID="{6D41A81A-A17F-4265-B878-6A729B5A8C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8F8835-59C6-429D-929C-A4D2B961FB6A}" type="presOf" srcId="{DC4124FE-7C44-4660-B237-1A0A0983309A}" destId="{DDD237A8-C6F8-43E0-B06C-B989D3F33CFC}" srcOrd="0" destOrd="0" presId="urn:microsoft.com/office/officeart/2005/8/layout/vList2"/>
    <dgm:cxn modelId="{F6045B50-C619-49FC-AD24-724E0E8109EF}" srcId="{DC4124FE-7C44-4660-B237-1A0A0983309A}" destId="{D1D224E7-4B37-44CB-8EA8-E727A1446C86}" srcOrd="2" destOrd="0" parTransId="{681442D9-821A-4040-9C71-7401E47BCF3D}" sibTransId="{59A388AC-03FB-47BD-82F2-F19F2E699B50}"/>
    <dgm:cxn modelId="{8FDB27E3-CCA2-4024-B94E-6AC7F4A1D62E}" type="presOf" srcId="{6D41A81A-A17F-4265-B878-6A729B5A8CCF}" destId="{F422BF07-B091-4EC5-87C6-76A13FFDDE49}" srcOrd="0" destOrd="0" presId="urn:microsoft.com/office/officeart/2005/8/layout/vList2"/>
    <dgm:cxn modelId="{AC528428-2544-41D6-8D7A-3F9C43CD3BEC}" type="presOf" srcId="{D1D224E7-4B37-44CB-8EA8-E727A1446C86}" destId="{843D747D-B525-4F4C-B59F-AE58CD2EB547}" srcOrd="0" destOrd="2" presId="urn:microsoft.com/office/officeart/2005/8/layout/vList2"/>
    <dgm:cxn modelId="{10CBB429-3433-4B8E-9652-D185C6835887}" type="presOf" srcId="{A5E416EB-7082-48FC-8BB8-F260821327EC}" destId="{D5649722-1182-4EE4-89FF-024BAD6EDACF}" srcOrd="0" destOrd="0" presId="urn:microsoft.com/office/officeart/2005/8/layout/vList2"/>
    <dgm:cxn modelId="{08250AAD-AB62-46BA-A075-4F5831104A31}" srcId="{DC4124FE-7C44-4660-B237-1A0A0983309A}" destId="{09DE4A46-D442-43D6-81D7-CD98F8AC9D09}" srcOrd="1" destOrd="0" parTransId="{5503B5D8-915C-4C35-BF68-7F9D0170260D}" sibTransId="{41B0AD96-F7AF-4FF9-96B4-F1F0AD3908BC}"/>
    <dgm:cxn modelId="{2C4ACF16-0DF4-4B3C-A832-FAB145DE2323}" srcId="{DC4124FE-7C44-4660-B237-1A0A0983309A}" destId="{AEE707E9-BDDE-4A4B-9F29-5DDBECEEBB6B}" srcOrd="0" destOrd="0" parTransId="{07E802B4-9F68-48D9-B4C8-3416CBF1F43A}" sibTransId="{32DD1707-2CF0-4F98-9868-6042E7AB234E}"/>
    <dgm:cxn modelId="{227C05C8-40BF-47CB-94F4-87639DAA3FC6}" type="presOf" srcId="{5FE7F77D-1CD3-4593-8FA8-A586B1C5B7CF}" destId="{BE1A6FB3-C99C-4CD4-80D4-0BB0001E3E7D}" srcOrd="0" destOrd="0" presId="urn:microsoft.com/office/officeart/2005/8/layout/vList2"/>
    <dgm:cxn modelId="{56BD0564-3976-4ADA-8EC0-0260B79DFDF4}" type="presOf" srcId="{AEE707E9-BDDE-4A4B-9F29-5DDBECEEBB6B}" destId="{843D747D-B525-4F4C-B59F-AE58CD2EB547}" srcOrd="0" destOrd="0" presId="urn:microsoft.com/office/officeart/2005/8/layout/vList2"/>
    <dgm:cxn modelId="{4708A21D-CCC2-4CE5-A9B4-B6127ED94C1C}" srcId="{5FE7F77D-1CD3-4593-8FA8-A586B1C5B7CF}" destId="{6D41A81A-A17F-4265-B878-6A729B5A8CCF}" srcOrd="1" destOrd="0" parTransId="{5796271B-E03C-444B-A64C-F8F281172DAE}" sibTransId="{73C1388D-7D87-4474-858A-E34365B44F5A}"/>
    <dgm:cxn modelId="{3B6D3806-EF58-4B9E-AD99-DC885DF234EC}" type="presOf" srcId="{71938839-EEB9-4494-895B-B31FC47A45C4}" destId="{D5649722-1182-4EE4-89FF-024BAD6EDACF}" srcOrd="0" destOrd="1" presId="urn:microsoft.com/office/officeart/2005/8/layout/vList2"/>
    <dgm:cxn modelId="{E567042C-5F9A-4ECD-9B15-A14AF5812467}" srcId="{6D41A81A-A17F-4265-B878-6A729B5A8CCF}" destId="{71938839-EEB9-4494-895B-B31FC47A45C4}" srcOrd="1" destOrd="0" parTransId="{EADD2666-1F80-4098-BC0B-97B6E7E8EC0A}" sibTransId="{7EFF7D30-C17C-486A-9B35-E3E622406599}"/>
    <dgm:cxn modelId="{54A5A6CF-587A-49B1-8C07-F5A3EE431DE0}" srcId="{6D41A81A-A17F-4265-B878-6A729B5A8CCF}" destId="{A5E416EB-7082-48FC-8BB8-F260821327EC}" srcOrd="0" destOrd="0" parTransId="{2DB9C794-FBD8-4443-B98C-07BE63911DB5}" sibTransId="{FA57138D-230B-43EF-9F5D-1770D93C15A8}"/>
    <dgm:cxn modelId="{B914E5B3-C60A-456F-BC89-7CB067A3E66F}" type="presOf" srcId="{09DE4A46-D442-43D6-81D7-CD98F8AC9D09}" destId="{843D747D-B525-4F4C-B59F-AE58CD2EB547}" srcOrd="0" destOrd="1" presId="urn:microsoft.com/office/officeart/2005/8/layout/vList2"/>
    <dgm:cxn modelId="{724B81B5-A614-4D6E-ABBF-8FBDC08346EF}" srcId="{5FE7F77D-1CD3-4593-8FA8-A586B1C5B7CF}" destId="{DC4124FE-7C44-4660-B237-1A0A0983309A}" srcOrd="0" destOrd="0" parTransId="{22712911-E564-418E-893B-4C47D6A992AE}" sibTransId="{FCF5239B-B77E-459B-BD9A-FC7CC91E2C10}"/>
    <dgm:cxn modelId="{28DD89D5-E621-4B8F-ACB1-25B1A8D0E6DF}" type="presParOf" srcId="{BE1A6FB3-C99C-4CD4-80D4-0BB0001E3E7D}" destId="{DDD237A8-C6F8-43E0-B06C-B989D3F33CFC}" srcOrd="0" destOrd="0" presId="urn:microsoft.com/office/officeart/2005/8/layout/vList2"/>
    <dgm:cxn modelId="{CC144CAA-CB4D-4661-AD9A-EB6F846B91CE}" type="presParOf" srcId="{BE1A6FB3-C99C-4CD4-80D4-0BB0001E3E7D}" destId="{843D747D-B525-4F4C-B59F-AE58CD2EB547}" srcOrd="1" destOrd="0" presId="urn:microsoft.com/office/officeart/2005/8/layout/vList2"/>
    <dgm:cxn modelId="{5B1533EF-7A1A-43A4-818D-004D8700925D}" type="presParOf" srcId="{BE1A6FB3-C99C-4CD4-80D4-0BB0001E3E7D}" destId="{F422BF07-B091-4EC5-87C6-76A13FFDDE49}" srcOrd="2" destOrd="0" presId="urn:microsoft.com/office/officeart/2005/8/layout/vList2"/>
    <dgm:cxn modelId="{9DD6A23A-701F-4633-A52A-D8FC650CB3BF}" type="presParOf" srcId="{BE1A6FB3-C99C-4CD4-80D4-0BB0001E3E7D}" destId="{D5649722-1182-4EE4-89FF-024BAD6EDA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7F77D-1CD3-4593-8FA8-A586B1C5B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D1D8159-0A1B-4243-94D9-24818A2E2042}">
      <dgm:prSet phldrT="[Texto]" custT="1"/>
      <dgm:spPr/>
      <dgm:t>
        <a:bodyPr/>
        <a:lstStyle/>
        <a:p>
          <a:r>
            <a:rPr lang="es-ES" sz="2800" dirty="0" smtClean="0"/>
            <a:t>Abrir canales </a:t>
          </a:r>
          <a:r>
            <a:rPr lang="es-ES" sz="4000" dirty="0" smtClean="0"/>
            <a:t>de comercialización</a:t>
          </a:r>
          <a:endParaRPr lang="es-CL" sz="4000" dirty="0"/>
        </a:p>
      </dgm:t>
    </dgm:pt>
    <dgm:pt modelId="{8AED7FC8-4BB1-45B6-AB37-4AFD99C50723}" type="parTrans" cxnId="{29F8AA14-AE9F-410F-8028-32211B3420AB}">
      <dgm:prSet/>
      <dgm:spPr/>
      <dgm:t>
        <a:bodyPr/>
        <a:lstStyle/>
        <a:p>
          <a:endParaRPr lang="es-CL"/>
        </a:p>
      </dgm:t>
    </dgm:pt>
    <dgm:pt modelId="{DF326D38-27EE-4C2D-BE95-175B29C09F83}" type="sibTrans" cxnId="{29F8AA14-AE9F-410F-8028-32211B3420AB}">
      <dgm:prSet/>
      <dgm:spPr/>
      <dgm:t>
        <a:bodyPr/>
        <a:lstStyle/>
        <a:p>
          <a:endParaRPr lang="es-CL"/>
        </a:p>
      </dgm:t>
    </dgm:pt>
    <dgm:pt modelId="{6F9B81EF-63EB-42E1-80EC-E9D87AE2E2C7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Crear valor en la unidad del negocio del pequeño agricultor</a:t>
          </a:r>
          <a:endParaRPr lang="es-CL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FC6DB59-7235-4AC9-AFBB-A8EBC028491D}" type="parTrans" cxnId="{83BEF4AF-D312-4222-9A1B-60723C6DF7B6}">
      <dgm:prSet/>
      <dgm:spPr/>
      <dgm:t>
        <a:bodyPr/>
        <a:lstStyle/>
        <a:p>
          <a:endParaRPr lang="es-CL"/>
        </a:p>
      </dgm:t>
    </dgm:pt>
    <dgm:pt modelId="{03BA04F6-1F7A-45E9-B7BE-FA8AC5BD1969}" type="sibTrans" cxnId="{83BEF4AF-D312-4222-9A1B-60723C6DF7B6}">
      <dgm:prSet/>
      <dgm:spPr/>
      <dgm:t>
        <a:bodyPr/>
        <a:lstStyle/>
        <a:p>
          <a:endParaRPr lang="es-CL"/>
        </a:p>
      </dgm:t>
    </dgm:pt>
    <dgm:pt modelId="{1F614D89-E9A9-47BF-87E6-9BAB9C6E1BB1}">
      <dgm:prSet phldrT="[Texto]" custT="1"/>
      <dgm:spPr/>
      <dgm:t>
        <a:bodyPr/>
        <a:lstStyle/>
        <a:p>
          <a:r>
            <a:rPr lang="es-ES" sz="2800" dirty="0" smtClean="0"/>
            <a:t>Promover</a:t>
          </a:r>
          <a:r>
            <a:rPr lang="es-ES" sz="3600" dirty="0" smtClean="0"/>
            <a:t> </a:t>
          </a:r>
          <a:r>
            <a:rPr lang="es-ES" sz="4000" dirty="0" smtClean="0"/>
            <a:t>Asociatividad</a:t>
          </a:r>
          <a:r>
            <a:rPr lang="es-ES" sz="2800" dirty="0" smtClean="0"/>
            <a:t> en la pequeña agricultura</a:t>
          </a:r>
          <a:endParaRPr lang="es-CL" sz="2800" dirty="0"/>
        </a:p>
      </dgm:t>
    </dgm:pt>
    <dgm:pt modelId="{4430D8C0-00DA-4F1C-974B-31F071B79C73}" type="parTrans" cxnId="{E3E60CB7-05DB-49B5-B17B-D7A6DFD2693E}">
      <dgm:prSet/>
      <dgm:spPr/>
      <dgm:t>
        <a:bodyPr/>
        <a:lstStyle/>
        <a:p>
          <a:endParaRPr lang="es-CL"/>
        </a:p>
      </dgm:t>
    </dgm:pt>
    <dgm:pt modelId="{7C4E488C-6DB9-4BDE-A177-95B7EC05A2B1}" type="sibTrans" cxnId="{E3E60CB7-05DB-49B5-B17B-D7A6DFD2693E}">
      <dgm:prSet/>
      <dgm:spPr/>
      <dgm:t>
        <a:bodyPr/>
        <a:lstStyle/>
        <a:p>
          <a:endParaRPr lang="es-CL"/>
        </a:p>
      </dgm:t>
    </dgm:pt>
    <dgm:pt modelId="{06A8FD33-A96D-453A-9B6E-EDF0F50987E3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Mejorar negociación</a:t>
          </a:r>
          <a:endParaRPr lang="es-CL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1656828-F5F8-4694-8DCD-F6BC6E744FD8}" type="parTrans" cxnId="{0ED9FF00-21B6-4A55-BA37-BD6EA183D773}">
      <dgm:prSet/>
      <dgm:spPr/>
      <dgm:t>
        <a:bodyPr/>
        <a:lstStyle/>
        <a:p>
          <a:endParaRPr lang="es-CL"/>
        </a:p>
      </dgm:t>
    </dgm:pt>
    <dgm:pt modelId="{A8F70459-57F0-4A48-87F3-97C7BA9F176C}" type="sibTrans" cxnId="{0ED9FF00-21B6-4A55-BA37-BD6EA183D773}">
      <dgm:prSet/>
      <dgm:spPr/>
      <dgm:t>
        <a:bodyPr/>
        <a:lstStyle/>
        <a:p>
          <a:endParaRPr lang="es-CL"/>
        </a:p>
      </dgm:t>
    </dgm:pt>
    <dgm:pt modelId="{01E17BA7-D6E5-467E-AC13-DCE5F1B32A16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Ser competitivos</a:t>
          </a:r>
          <a:endParaRPr lang="es-CL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2E25B87-9596-4C8D-B6EF-1AE3716115F9}" type="parTrans" cxnId="{CC5699B7-5754-4445-8BCC-769F0416A07F}">
      <dgm:prSet/>
      <dgm:spPr/>
      <dgm:t>
        <a:bodyPr/>
        <a:lstStyle/>
        <a:p>
          <a:endParaRPr lang="es-CL"/>
        </a:p>
      </dgm:t>
    </dgm:pt>
    <dgm:pt modelId="{5E3925CF-2F73-45FA-9EB3-2F4CA5272F73}" type="sibTrans" cxnId="{CC5699B7-5754-4445-8BCC-769F0416A07F}">
      <dgm:prSet/>
      <dgm:spPr/>
      <dgm:t>
        <a:bodyPr/>
        <a:lstStyle/>
        <a:p>
          <a:endParaRPr lang="es-CL"/>
        </a:p>
      </dgm:t>
    </dgm:pt>
    <dgm:pt modelId="{BE1A6FB3-C99C-4CD4-80D4-0BB0001E3E7D}" type="pres">
      <dgm:prSet presAssocID="{5FE7F77D-1CD3-4593-8FA8-A586B1C5B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B67AF0E-ACE4-4D38-A7F0-AE550CF0BC9A}" type="pres">
      <dgm:prSet presAssocID="{6D1D8159-0A1B-4243-94D9-24818A2E2042}" presName="parentText" presStyleLbl="node1" presStyleIdx="0" presStyleCnt="2" custScaleY="6454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971CEC-312A-4977-BA48-AADF5887FFE7}" type="pres">
      <dgm:prSet presAssocID="{6D1D8159-0A1B-4243-94D9-24818A2E20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CA53BB-E8C8-4F37-A5FF-6EA436D01867}" type="pres">
      <dgm:prSet presAssocID="{1F614D89-E9A9-47BF-87E6-9BAB9C6E1BB1}" presName="parentText" presStyleLbl="node1" presStyleIdx="1" presStyleCnt="2" custScaleY="8041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6EB3CA-D5CC-40D3-A525-64594447D357}" type="pres">
      <dgm:prSet presAssocID="{1F614D89-E9A9-47BF-87E6-9BAB9C6E1B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3D7410F-3AC7-41E9-BB86-2D58FCF1412A}" type="presOf" srcId="{6D1D8159-0A1B-4243-94D9-24818A2E2042}" destId="{5B67AF0E-ACE4-4D38-A7F0-AE550CF0BC9A}" srcOrd="0" destOrd="0" presId="urn:microsoft.com/office/officeart/2005/8/layout/vList2"/>
    <dgm:cxn modelId="{E3E60CB7-05DB-49B5-B17B-D7A6DFD2693E}" srcId="{5FE7F77D-1CD3-4593-8FA8-A586B1C5B7CF}" destId="{1F614D89-E9A9-47BF-87E6-9BAB9C6E1BB1}" srcOrd="1" destOrd="0" parTransId="{4430D8C0-00DA-4F1C-974B-31F071B79C73}" sibTransId="{7C4E488C-6DB9-4BDE-A177-95B7EC05A2B1}"/>
    <dgm:cxn modelId="{83BEF4AF-D312-4222-9A1B-60723C6DF7B6}" srcId="{6D1D8159-0A1B-4243-94D9-24818A2E2042}" destId="{6F9B81EF-63EB-42E1-80EC-E9D87AE2E2C7}" srcOrd="0" destOrd="0" parTransId="{2FC6DB59-7235-4AC9-AFBB-A8EBC028491D}" sibTransId="{03BA04F6-1F7A-45E9-B7BE-FA8AC5BD1969}"/>
    <dgm:cxn modelId="{ADEFCF65-40D4-42EF-B624-73BDFB8E0E03}" type="presOf" srcId="{01E17BA7-D6E5-467E-AC13-DCE5F1B32A16}" destId="{1F6EB3CA-D5CC-40D3-A525-64594447D357}" srcOrd="0" destOrd="1" presId="urn:microsoft.com/office/officeart/2005/8/layout/vList2"/>
    <dgm:cxn modelId="{162056B8-E7A2-4979-8AB7-5EC8686C8457}" type="presOf" srcId="{6F9B81EF-63EB-42E1-80EC-E9D87AE2E2C7}" destId="{22971CEC-312A-4977-BA48-AADF5887FFE7}" srcOrd="0" destOrd="0" presId="urn:microsoft.com/office/officeart/2005/8/layout/vList2"/>
    <dgm:cxn modelId="{6DB0E417-CAC7-4B84-BD0A-385B622BCDC2}" type="presOf" srcId="{5FE7F77D-1CD3-4593-8FA8-A586B1C5B7CF}" destId="{BE1A6FB3-C99C-4CD4-80D4-0BB0001E3E7D}" srcOrd="0" destOrd="0" presId="urn:microsoft.com/office/officeart/2005/8/layout/vList2"/>
    <dgm:cxn modelId="{29F8AA14-AE9F-410F-8028-32211B3420AB}" srcId="{5FE7F77D-1CD3-4593-8FA8-A586B1C5B7CF}" destId="{6D1D8159-0A1B-4243-94D9-24818A2E2042}" srcOrd="0" destOrd="0" parTransId="{8AED7FC8-4BB1-45B6-AB37-4AFD99C50723}" sibTransId="{DF326D38-27EE-4C2D-BE95-175B29C09F83}"/>
    <dgm:cxn modelId="{F9C97B4E-1241-4201-9885-18CF6F424BAF}" type="presOf" srcId="{06A8FD33-A96D-453A-9B6E-EDF0F50987E3}" destId="{1F6EB3CA-D5CC-40D3-A525-64594447D357}" srcOrd="0" destOrd="0" presId="urn:microsoft.com/office/officeart/2005/8/layout/vList2"/>
    <dgm:cxn modelId="{0ED9FF00-21B6-4A55-BA37-BD6EA183D773}" srcId="{1F614D89-E9A9-47BF-87E6-9BAB9C6E1BB1}" destId="{06A8FD33-A96D-453A-9B6E-EDF0F50987E3}" srcOrd="0" destOrd="0" parTransId="{C1656828-F5F8-4694-8DCD-F6BC6E744FD8}" sibTransId="{A8F70459-57F0-4A48-87F3-97C7BA9F176C}"/>
    <dgm:cxn modelId="{CC5699B7-5754-4445-8BCC-769F0416A07F}" srcId="{1F614D89-E9A9-47BF-87E6-9BAB9C6E1BB1}" destId="{01E17BA7-D6E5-467E-AC13-DCE5F1B32A16}" srcOrd="1" destOrd="0" parTransId="{62E25B87-9596-4C8D-B6EF-1AE3716115F9}" sibTransId="{5E3925CF-2F73-45FA-9EB3-2F4CA5272F73}"/>
    <dgm:cxn modelId="{DD5F203B-AB9D-4160-BAC5-63D8D39EA636}" type="presOf" srcId="{1F614D89-E9A9-47BF-87E6-9BAB9C6E1BB1}" destId="{A1CA53BB-E8C8-4F37-A5FF-6EA436D01867}" srcOrd="0" destOrd="0" presId="urn:microsoft.com/office/officeart/2005/8/layout/vList2"/>
    <dgm:cxn modelId="{25201E01-2892-4C99-9D09-A7AEF6D849EE}" type="presParOf" srcId="{BE1A6FB3-C99C-4CD4-80D4-0BB0001E3E7D}" destId="{5B67AF0E-ACE4-4D38-A7F0-AE550CF0BC9A}" srcOrd="0" destOrd="0" presId="urn:microsoft.com/office/officeart/2005/8/layout/vList2"/>
    <dgm:cxn modelId="{9C43119C-7884-4AAB-BAFC-EEB4DE2D8644}" type="presParOf" srcId="{BE1A6FB3-C99C-4CD4-80D4-0BB0001E3E7D}" destId="{22971CEC-312A-4977-BA48-AADF5887FFE7}" srcOrd="1" destOrd="0" presId="urn:microsoft.com/office/officeart/2005/8/layout/vList2"/>
    <dgm:cxn modelId="{3B5D5CF2-7DC7-45D1-9CA5-9EBC28D35371}" type="presParOf" srcId="{BE1A6FB3-C99C-4CD4-80D4-0BB0001E3E7D}" destId="{A1CA53BB-E8C8-4F37-A5FF-6EA436D01867}" srcOrd="2" destOrd="0" presId="urn:microsoft.com/office/officeart/2005/8/layout/vList2"/>
    <dgm:cxn modelId="{594FD561-4C62-4A18-AECE-7DD30257789E}" type="presParOf" srcId="{BE1A6FB3-C99C-4CD4-80D4-0BB0001E3E7D}" destId="{1F6EB3CA-D5CC-40D3-A525-64594447D3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1CA96E-26C0-4695-A8D2-196A31C29BBC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0070C81-2FA4-4965-A556-D58AA1207C07}">
      <dgm:prSet phldrT="[Texto]"/>
      <dgm:spPr/>
      <dgm:t>
        <a:bodyPr/>
        <a:lstStyle/>
        <a:p>
          <a:r>
            <a:rPr lang="es-ES" dirty="0" smtClean="0"/>
            <a:t>NEGOCIO</a:t>
          </a:r>
          <a:endParaRPr lang="es-CL" dirty="0"/>
        </a:p>
      </dgm:t>
    </dgm:pt>
    <dgm:pt modelId="{0413211E-5852-4871-908A-4247AD298D61}" type="parTrans" cxnId="{5A36DADE-6144-4B48-A58F-85A0A816C7CC}">
      <dgm:prSet/>
      <dgm:spPr/>
      <dgm:t>
        <a:bodyPr/>
        <a:lstStyle/>
        <a:p>
          <a:endParaRPr lang="es-CL"/>
        </a:p>
      </dgm:t>
    </dgm:pt>
    <dgm:pt modelId="{6CBDB06A-A882-4F82-967A-8923B101DEBC}" type="sibTrans" cxnId="{5A36DADE-6144-4B48-A58F-85A0A816C7CC}">
      <dgm:prSet/>
      <dgm:spPr/>
      <dgm:t>
        <a:bodyPr/>
        <a:lstStyle/>
        <a:p>
          <a:endParaRPr lang="es-CL"/>
        </a:p>
      </dgm:t>
    </dgm:pt>
    <dgm:pt modelId="{A7D5EB6C-8BC8-4CB3-A18C-3349CC8548EE}">
      <dgm:prSet phldrT="[Texto]"/>
      <dgm:spPr/>
      <dgm:t>
        <a:bodyPr/>
        <a:lstStyle/>
        <a:p>
          <a:r>
            <a:rPr lang="es-ES" dirty="0" smtClean="0"/>
            <a:t>INCENTIVOS</a:t>
          </a:r>
          <a:endParaRPr lang="es-CL" dirty="0"/>
        </a:p>
      </dgm:t>
    </dgm:pt>
    <dgm:pt modelId="{9347EAD0-3A41-4E8C-9CC8-78F5798D542D}" type="parTrans" cxnId="{984E85E4-A96B-4DB4-9889-6A74E9B2A4F5}">
      <dgm:prSet/>
      <dgm:spPr/>
      <dgm:t>
        <a:bodyPr/>
        <a:lstStyle/>
        <a:p>
          <a:endParaRPr lang="es-CL"/>
        </a:p>
      </dgm:t>
    </dgm:pt>
    <dgm:pt modelId="{1BE16192-3857-4824-A066-B5ADF8E3082D}" type="sibTrans" cxnId="{984E85E4-A96B-4DB4-9889-6A74E9B2A4F5}">
      <dgm:prSet/>
      <dgm:spPr/>
      <dgm:t>
        <a:bodyPr/>
        <a:lstStyle/>
        <a:p>
          <a:endParaRPr lang="es-CL"/>
        </a:p>
      </dgm:t>
    </dgm:pt>
    <dgm:pt modelId="{22FB324C-2573-4C65-92F2-B0355C003662}">
      <dgm:prSet phldrT="[Texto]"/>
      <dgm:spPr/>
      <dgm:t>
        <a:bodyPr/>
        <a:lstStyle/>
        <a:p>
          <a:r>
            <a:rPr lang="es-ES" dirty="0" smtClean="0"/>
            <a:t>ASESORÍAS</a:t>
          </a:r>
          <a:endParaRPr lang="es-CL" dirty="0"/>
        </a:p>
      </dgm:t>
    </dgm:pt>
    <dgm:pt modelId="{1D7C8255-8D91-42A7-B509-D0D1683BD5E3}" type="parTrans" cxnId="{B5D6650C-6ED1-49FE-B473-92B59B7B7BA2}">
      <dgm:prSet/>
      <dgm:spPr/>
      <dgm:t>
        <a:bodyPr/>
        <a:lstStyle/>
        <a:p>
          <a:endParaRPr lang="es-CL"/>
        </a:p>
      </dgm:t>
    </dgm:pt>
    <dgm:pt modelId="{2B5573D5-AE9D-4A80-9578-83A4759EE4B6}" type="sibTrans" cxnId="{B5D6650C-6ED1-49FE-B473-92B59B7B7BA2}">
      <dgm:prSet/>
      <dgm:spPr/>
      <dgm:t>
        <a:bodyPr/>
        <a:lstStyle/>
        <a:p>
          <a:endParaRPr lang="es-CL"/>
        </a:p>
      </dgm:t>
    </dgm:pt>
    <dgm:pt modelId="{C1A3DAD6-65B2-4BF4-ABB6-EE1457B529AF}">
      <dgm:prSet phldrT="[Texto]"/>
      <dgm:spPr/>
      <dgm:t>
        <a:bodyPr/>
        <a:lstStyle/>
        <a:p>
          <a:r>
            <a:rPr lang="es-ES" dirty="0" smtClean="0"/>
            <a:t>INVERSIONES</a:t>
          </a:r>
          <a:endParaRPr lang="es-CL" dirty="0"/>
        </a:p>
      </dgm:t>
    </dgm:pt>
    <dgm:pt modelId="{0B55BAAE-8B88-41C2-B743-9A874867A864}" type="parTrans" cxnId="{7100CDCD-31D6-44A8-A102-0EDA8728BA45}">
      <dgm:prSet/>
      <dgm:spPr/>
      <dgm:t>
        <a:bodyPr/>
        <a:lstStyle/>
        <a:p>
          <a:endParaRPr lang="es-CL"/>
        </a:p>
      </dgm:t>
    </dgm:pt>
    <dgm:pt modelId="{91E2E5AC-3E89-449C-B7C0-C6A018435D72}" type="sibTrans" cxnId="{7100CDCD-31D6-44A8-A102-0EDA8728BA45}">
      <dgm:prSet/>
      <dgm:spPr/>
      <dgm:t>
        <a:bodyPr/>
        <a:lstStyle/>
        <a:p>
          <a:endParaRPr lang="es-CL"/>
        </a:p>
      </dgm:t>
    </dgm:pt>
    <dgm:pt modelId="{EBB9C950-0306-4238-97C8-27053B337D8C}">
      <dgm:prSet phldrT="[Texto]"/>
      <dgm:spPr/>
      <dgm:t>
        <a:bodyPr/>
        <a:lstStyle/>
        <a:p>
          <a:r>
            <a:rPr lang="es-ES" dirty="0" smtClean="0"/>
            <a:t>CRÉDITOS</a:t>
          </a:r>
          <a:endParaRPr lang="es-CL" dirty="0"/>
        </a:p>
      </dgm:t>
    </dgm:pt>
    <dgm:pt modelId="{BE05EBFB-34EF-4CAB-A1DF-51788F815660}" type="parTrans" cxnId="{E77A6073-F8B5-4765-85F8-711048D25C8D}">
      <dgm:prSet/>
      <dgm:spPr/>
      <dgm:t>
        <a:bodyPr/>
        <a:lstStyle/>
        <a:p>
          <a:endParaRPr lang="es-CL"/>
        </a:p>
      </dgm:t>
    </dgm:pt>
    <dgm:pt modelId="{4C84C967-4158-4890-B41B-65CF1E15F5B8}" type="sibTrans" cxnId="{E77A6073-F8B5-4765-85F8-711048D25C8D}">
      <dgm:prSet/>
      <dgm:spPr/>
      <dgm:t>
        <a:bodyPr/>
        <a:lstStyle/>
        <a:p>
          <a:endParaRPr lang="es-CL"/>
        </a:p>
      </dgm:t>
    </dgm:pt>
    <dgm:pt modelId="{018CD91A-D832-4039-9AFC-63E3554EEEAE}">
      <dgm:prSet phldrT="[Texto]"/>
      <dgm:spPr/>
      <dgm:t>
        <a:bodyPr/>
        <a:lstStyle/>
        <a:p>
          <a:r>
            <a:rPr lang="es-ES" dirty="0" smtClean="0"/>
            <a:t>INVERSIÓN LP</a:t>
          </a:r>
          <a:endParaRPr lang="es-CL" dirty="0"/>
        </a:p>
      </dgm:t>
    </dgm:pt>
    <dgm:pt modelId="{9E4DDBEE-4AAD-4D13-8622-F13DDC27744F}" type="parTrans" cxnId="{3EFC2810-F6F7-465E-80D4-E68E4F3BADC5}">
      <dgm:prSet/>
      <dgm:spPr/>
      <dgm:t>
        <a:bodyPr/>
        <a:lstStyle/>
        <a:p>
          <a:endParaRPr lang="es-CL"/>
        </a:p>
      </dgm:t>
    </dgm:pt>
    <dgm:pt modelId="{3272520E-1800-4212-9F8B-2FDEB788D97B}" type="sibTrans" cxnId="{3EFC2810-F6F7-465E-80D4-E68E4F3BADC5}">
      <dgm:prSet/>
      <dgm:spPr/>
      <dgm:t>
        <a:bodyPr/>
        <a:lstStyle/>
        <a:p>
          <a:endParaRPr lang="es-CL"/>
        </a:p>
      </dgm:t>
    </dgm:pt>
    <dgm:pt modelId="{09BC57B2-51FD-46FD-A883-EA3C31F3575E}">
      <dgm:prSet phldrT="[Texto]"/>
      <dgm:spPr/>
      <dgm:t>
        <a:bodyPr/>
        <a:lstStyle/>
        <a:p>
          <a:r>
            <a:rPr lang="es-ES" dirty="0" smtClean="0"/>
            <a:t>CAPITAL DE TRABAJO</a:t>
          </a:r>
          <a:endParaRPr lang="es-CL" dirty="0"/>
        </a:p>
      </dgm:t>
    </dgm:pt>
    <dgm:pt modelId="{18E2B431-C687-4786-9848-8F849C3C237B}" type="parTrans" cxnId="{7B2FE373-CC11-4587-8D6C-7577A657C02A}">
      <dgm:prSet/>
      <dgm:spPr/>
      <dgm:t>
        <a:bodyPr/>
        <a:lstStyle/>
        <a:p>
          <a:endParaRPr lang="es-CL"/>
        </a:p>
      </dgm:t>
    </dgm:pt>
    <dgm:pt modelId="{A6C538DD-961C-42C8-8DC7-F9586DD4B1E1}" type="sibTrans" cxnId="{7B2FE373-CC11-4587-8D6C-7577A657C02A}">
      <dgm:prSet/>
      <dgm:spPr/>
      <dgm:t>
        <a:bodyPr/>
        <a:lstStyle/>
        <a:p>
          <a:endParaRPr lang="es-CL"/>
        </a:p>
      </dgm:t>
    </dgm:pt>
    <dgm:pt modelId="{1D9D5936-E3F4-4C6F-AED2-45869E8466B8}" type="pres">
      <dgm:prSet presAssocID="{D61CA96E-26C0-4695-A8D2-196A31C29B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63412531-77B6-4411-8BEB-53C9EED6686E}" type="pres">
      <dgm:prSet presAssocID="{B0070C81-2FA4-4965-A556-D58AA1207C07}" presName="vertOne" presStyleCnt="0"/>
      <dgm:spPr/>
    </dgm:pt>
    <dgm:pt modelId="{E26FAB9F-CB28-461E-82C9-D094F0B2AA43}" type="pres">
      <dgm:prSet presAssocID="{B0070C81-2FA4-4965-A556-D58AA1207C0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2A82E6D-A8FC-4203-ABBF-E9EABF7B24BD}" type="pres">
      <dgm:prSet presAssocID="{B0070C81-2FA4-4965-A556-D58AA1207C07}" presName="parTransOne" presStyleCnt="0"/>
      <dgm:spPr/>
    </dgm:pt>
    <dgm:pt modelId="{55951FC5-D783-4BA3-8B87-B7D0CEE46DCA}" type="pres">
      <dgm:prSet presAssocID="{B0070C81-2FA4-4965-A556-D58AA1207C07}" presName="horzOne" presStyleCnt="0"/>
      <dgm:spPr/>
    </dgm:pt>
    <dgm:pt modelId="{1977A6F8-96C3-4896-B02A-2EC80EFB24A3}" type="pres">
      <dgm:prSet presAssocID="{A7D5EB6C-8BC8-4CB3-A18C-3349CC8548EE}" presName="vertTwo" presStyleCnt="0"/>
      <dgm:spPr/>
    </dgm:pt>
    <dgm:pt modelId="{439B70DC-8289-46F4-9D8E-898F3CD191FD}" type="pres">
      <dgm:prSet presAssocID="{A7D5EB6C-8BC8-4CB3-A18C-3349CC8548E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B5E63D5-0CD9-4CF3-A6F9-FA7A104DF593}" type="pres">
      <dgm:prSet presAssocID="{A7D5EB6C-8BC8-4CB3-A18C-3349CC8548EE}" presName="parTransTwo" presStyleCnt="0"/>
      <dgm:spPr/>
    </dgm:pt>
    <dgm:pt modelId="{6259CC38-C514-49AD-A775-EBDB1AF98F20}" type="pres">
      <dgm:prSet presAssocID="{A7D5EB6C-8BC8-4CB3-A18C-3349CC8548EE}" presName="horzTwo" presStyleCnt="0"/>
      <dgm:spPr/>
    </dgm:pt>
    <dgm:pt modelId="{99A3368F-12C5-4F72-9698-F194E48014A7}" type="pres">
      <dgm:prSet presAssocID="{22FB324C-2573-4C65-92F2-B0355C003662}" presName="vertThree" presStyleCnt="0"/>
      <dgm:spPr/>
    </dgm:pt>
    <dgm:pt modelId="{44A50F23-D418-4F53-8C7F-92DE47E468BE}" type="pres">
      <dgm:prSet presAssocID="{22FB324C-2573-4C65-92F2-B0355C00366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3E6B96C-69C4-4816-B163-6B838FA21A54}" type="pres">
      <dgm:prSet presAssocID="{22FB324C-2573-4C65-92F2-B0355C003662}" presName="horzThree" presStyleCnt="0"/>
      <dgm:spPr/>
    </dgm:pt>
    <dgm:pt modelId="{5DB6D73D-7997-4A38-82F9-90198F8A21CE}" type="pres">
      <dgm:prSet presAssocID="{2B5573D5-AE9D-4A80-9578-83A4759EE4B6}" presName="sibSpaceThree" presStyleCnt="0"/>
      <dgm:spPr/>
    </dgm:pt>
    <dgm:pt modelId="{21161A70-45B2-4FF7-AFF4-78E3319E7931}" type="pres">
      <dgm:prSet presAssocID="{C1A3DAD6-65B2-4BF4-ABB6-EE1457B529AF}" presName="vertThree" presStyleCnt="0"/>
      <dgm:spPr/>
    </dgm:pt>
    <dgm:pt modelId="{6A150DB1-A522-4342-8694-0344B3D5C0F3}" type="pres">
      <dgm:prSet presAssocID="{C1A3DAD6-65B2-4BF4-ABB6-EE1457B529A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D9E02E6-318D-4108-A099-A6C9B7B38D88}" type="pres">
      <dgm:prSet presAssocID="{C1A3DAD6-65B2-4BF4-ABB6-EE1457B529AF}" presName="horzThree" presStyleCnt="0"/>
      <dgm:spPr/>
    </dgm:pt>
    <dgm:pt modelId="{89A230BB-700B-4010-8723-8D0EF64C4237}" type="pres">
      <dgm:prSet presAssocID="{1BE16192-3857-4824-A066-B5ADF8E3082D}" presName="sibSpaceTwo" presStyleCnt="0"/>
      <dgm:spPr/>
    </dgm:pt>
    <dgm:pt modelId="{767826F4-9F99-4502-BB18-3776B354D409}" type="pres">
      <dgm:prSet presAssocID="{EBB9C950-0306-4238-97C8-27053B337D8C}" presName="vertTwo" presStyleCnt="0"/>
      <dgm:spPr/>
    </dgm:pt>
    <dgm:pt modelId="{334A563A-F467-4E51-B7D6-8FAF6A6E9E19}" type="pres">
      <dgm:prSet presAssocID="{EBB9C950-0306-4238-97C8-27053B337D8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DB7542C-159A-4671-B6AB-330F44581995}" type="pres">
      <dgm:prSet presAssocID="{EBB9C950-0306-4238-97C8-27053B337D8C}" presName="parTransTwo" presStyleCnt="0"/>
      <dgm:spPr/>
    </dgm:pt>
    <dgm:pt modelId="{7F418B04-6123-4180-8FFC-DE85415CBF45}" type="pres">
      <dgm:prSet presAssocID="{EBB9C950-0306-4238-97C8-27053B337D8C}" presName="horzTwo" presStyleCnt="0"/>
      <dgm:spPr/>
    </dgm:pt>
    <dgm:pt modelId="{9E2C7FEC-9B37-449B-A524-B36819A72E65}" type="pres">
      <dgm:prSet presAssocID="{018CD91A-D832-4039-9AFC-63E3554EEEAE}" presName="vertThree" presStyleCnt="0"/>
      <dgm:spPr/>
    </dgm:pt>
    <dgm:pt modelId="{8ECAF108-DF46-4516-AD58-D3D6098F9508}" type="pres">
      <dgm:prSet presAssocID="{018CD91A-D832-4039-9AFC-63E3554EEEA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123C5E1-3E97-4C74-BCB2-843D307A1148}" type="pres">
      <dgm:prSet presAssocID="{018CD91A-D832-4039-9AFC-63E3554EEEAE}" presName="horzThree" presStyleCnt="0"/>
      <dgm:spPr/>
    </dgm:pt>
    <dgm:pt modelId="{93D9B9D6-7187-404C-AC56-1E18E98CC02B}" type="pres">
      <dgm:prSet presAssocID="{3272520E-1800-4212-9F8B-2FDEB788D97B}" presName="sibSpaceThree" presStyleCnt="0"/>
      <dgm:spPr/>
    </dgm:pt>
    <dgm:pt modelId="{529AFE6B-929A-40F2-A14A-CC7EB2CB5EDD}" type="pres">
      <dgm:prSet presAssocID="{09BC57B2-51FD-46FD-A883-EA3C31F3575E}" presName="vertThree" presStyleCnt="0"/>
      <dgm:spPr/>
    </dgm:pt>
    <dgm:pt modelId="{25B783FA-9A80-4183-ADCD-FCDDD14051D0}" type="pres">
      <dgm:prSet presAssocID="{09BC57B2-51FD-46FD-A883-EA3C31F3575E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BC732A1-AF36-4E71-B37A-044435E245AA}" type="pres">
      <dgm:prSet presAssocID="{09BC57B2-51FD-46FD-A883-EA3C31F3575E}" presName="horzThree" presStyleCnt="0"/>
      <dgm:spPr/>
    </dgm:pt>
  </dgm:ptLst>
  <dgm:cxnLst>
    <dgm:cxn modelId="{39302FD3-4596-4FA8-B6E4-8B999BE96D17}" type="presOf" srcId="{018CD91A-D832-4039-9AFC-63E3554EEEAE}" destId="{8ECAF108-DF46-4516-AD58-D3D6098F9508}" srcOrd="0" destOrd="0" presId="urn:microsoft.com/office/officeart/2005/8/layout/hierarchy4"/>
    <dgm:cxn modelId="{9ADE4DE7-80C0-434D-A73B-FD15BDC5D78A}" type="presOf" srcId="{D61CA96E-26C0-4695-A8D2-196A31C29BBC}" destId="{1D9D5936-E3F4-4C6F-AED2-45869E8466B8}" srcOrd="0" destOrd="0" presId="urn:microsoft.com/office/officeart/2005/8/layout/hierarchy4"/>
    <dgm:cxn modelId="{18ABCD51-5113-42F6-9D86-3CC1C0E8B0A1}" type="presOf" srcId="{A7D5EB6C-8BC8-4CB3-A18C-3349CC8548EE}" destId="{439B70DC-8289-46F4-9D8E-898F3CD191FD}" srcOrd="0" destOrd="0" presId="urn:microsoft.com/office/officeart/2005/8/layout/hierarchy4"/>
    <dgm:cxn modelId="{71BCA283-B6C9-4F68-ADF6-6F029FF1FAC0}" type="presOf" srcId="{C1A3DAD6-65B2-4BF4-ABB6-EE1457B529AF}" destId="{6A150DB1-A522-4342-8694-0344B3D5C0F3}" srcOrd="0" destOrd="0" presId="urn:microsoft.com/office/officeart/2005/8/layout/hierarchy4"/>
    <dgm:cxn modelId="{984E85E4-A96B-4DB4-9889-6A74E9B2A4F5}" srcId="{B0070C81-2FA4-4965-A556-D58AA1207C07}" destId="{A7D5EB6C-8BC8-4CB3-A18C-3349CC8548EE}" srcOrd="0" destOrd="0" parTransId="{9347EAD0-3A41-4E8C-9CC8-78F5798D542D}" sibTransId="{1BE16192-3857-4824-A066-B5ADF8E3082D}"/>
    <dgm:cxn modelId="{B5D6650C-6ED1-49FE-B473-92B59B7B7BA2}" srcId="{A7D5EB6C-8BC8-4CB3-A18C-3349CC8548EE}" destId="{22FB324C-2573-4C65-92F2-B0355C003662}" srcOrd="0" destOrd="0" parTransId="{1D7C8255-8D91-42A7-B509-D0D1683BD5E3}" sibTransId="{2B5573D5-AE9D-4A80-9578-83A4759EE4B6}"/>
    <dgm:cxn modelId="{CB72484A-BB01-41C4-8E59-5AE22D1DACEA}" type="presOf" srcId="{B0070C81-2FA4-4965-A556-D58AA1207C07}" destId="{E26FAB9F-CB28-461E-82C9-D094F0B2AA43}" srcOrd="0" destOrd="0" presId="urn:microsoft.com/office/officeart/2005/8/layout/hierarchy4"/>
    <dgm:cxn modelId="{7100CDCD-31D6-44A8-A102-0EDA8728BA45}" srcId="{A7D5EB6C-8BC8-4CB3-A18C-3349CC8548EE}" destId="{C1A3DAD6-65B2-4BF4-ABB6-EE1457B529AF}" srcOrd="1" destOrd="0" parTransId="{0B55BAAE-8B88-41C2-B743-9A874867A864}" sibTransId="{91E2E5AC-3E89-449C-B7C0-C6A018435D72}"/>
    <dgm:cxn modelId="{EE3D9326-4DA2-4EC0-9494-38466ACC53C9}" type="presOf" srcId="{22FB324C-2573-4C65-92F2-B0355C003662}" destId="{44A50F23-D418-4F53-8C7F-92DE47E468BE}" srcOrd="0" destOrd="0" presId="urn:microsoft.com/office/officeart/2005/8/layout/hierarchy4"/>
    <dgm:cxn modelId="{7B2FE373-CC11-4587-8D6C-7577A657C02A}" srcId="{EBB9C950-0306-4238-97C8-27053B337D8C}" destId="{09BC57B2-51FD-46FD-A883-EA3C31F3575E}" srcOrd="1" destOrd="0" parTransId="{18E2B431-C687-4786-9848-8F849C3C237B}" sibTransId="{A6C538DD-961C-42C8-8DC7-F9586DD4B1E1}"/>
    <dgm:cxn modelId="{A85D93A8-B191-468A-B1D6-51C36BE5D7F9}" type="presOf" srcId="{09BC57B2-51FD-46FD-A883-EA3C31F3575E}" destId="{25B783FA-9A80-4183-ADCD-FCDDD14051D0}" srcOrd="0" destOrd="0" presId="urn:microsoft.com/office/officeart/2005/8/layout/hierarchy4"/>
    <dgm:cxn modelId="{E77A6073-F8B5-4765-85F8-711048D25C8D}" srcId="{B0070C81-2FA4-4965-A556-D58AA1207C07}" destId="{EBB9C950-0306-4238-97C8-27053B337D8C}" srcOrd="1" destOrd="0" parTransId="{BE05EBFB-34EF-4CAB-A1DF-51788F815660}" sibTransId="{4C84C967-4158-4890-B41B-65CF1E15F5B8}"/>
    <dgm:cxn modelId="{3EFC2810-F6F7-465E-80D4-E68E4F3BADC5}" srcId="{EBB9C950-0306-4238-97C8-27053B337D8C}" destId="{018CD91A-D832-4039-9AFC-63E3554EEEAE}" srcOrd="0" destOrd="0" parTransId="{9E4DDBEE-4AAD-4D13-8622-F13DDC27744F}" sibTransId="{3272520E-1800-4212-9F8B-2FDEB788D97B}"/>
    <dgm:cxn modelId="{0B783457-D774-4D14-B10B-EFEE8724CFFA}" type="presOf" srcId="{EBB9C950-0306-4238-97C8-27053B337D8C}" destId="{334A563A-F467-4E51-B7D6-8FAF6A6E9E19}" srcOrd="0" destOrd="0" presId="urn:microsoft.com/office/officeart/2005/8/layout/hierarchy4"/>
    <dgm:cxn modelId="{5A36DADE-6144-4B48-A58F-85A0A816C7CC}" srcId="{D61CA96E-26C0-4695-A8D2-196A31C29BBC}" destId="{B0070C81-2FA4-4965-A556-D58AA1207C07}" srcOrd="0" destOrd="0" parTransId="{0413211E-5852-4871-908A-4247AD298D61}" sibTransId="{6CBDB06A-A882-4F82-967A-8923B101DEBC}"/>
    <dgm:cxn modelId="{17E175B8-618C-4E71-BD7C-B8D63496191B}" type="presParOf" srcId="{1D9D5936-E3F4-4C6F-AED2-45869E8466B8}" destId="{63412531-77B6-4411-8BEB-53C9EED6686E}" srcOrd="0" destOrd="0" presId="urn:microsoft.com/office/officeart/2005/8/layout/hierarchy4"/>
    <dgm:cxn modelId="{C66D3E9C-47FF-4E52-AB9B-48384310CCF9}" type="presParOf" srcId="{63412531-77B6-4411-8BEB-53C9EED6686E}" destId="{E26FAB9F-CB28-461E-82C9-D094F0B2AA43}" srcOrd="0" destOrd="0" presId="urn:microsoft.com/office/officeart/2005/8/layout/hierarchy4"/>
    <dgm:cxn modelId="{C1FBAA8F-508B-400A-8CEB-E6B12935605D}" type="presParOf" srcId="{63412531-77B6-4411-8BEB-53C9EED6686E}" destId="{32A82E6D-A8FC-4203-ABBF-E9EABF7B24BD}" srcOrd="1" destOrd="0" presId="urn:microsoft.com/office/officeart/2005/8/layout/hierarchy4"/>
    <dgm:cxn modelId="{1A276F5D-3CEF-43A3-AFE5-BEB642E5DB90}" type="presParOf" srcId="{63412531-77B6-4411-8BEB-53C9EED6686E}" destId="{55951FC5-D783-4BA3-8B87-B7D0CEE46DCA}" srcOrd="2" destOrd="0" presId="urn:microsoft.com/office/officeart/2005/8/layout/hierarchy4"/>
    <dgm:cxn modelId="{6AC323CF-4B35-4E50-A00D-BDF37A8B294B}" type="presParOf" srcId="{55951FC5-D783-4BA3-8B87-B7D0CEE46DCA}" destId="{1977A6F8-96C3-4896-B02A-2EC80EFB24A3}" srcOrd="0" destOrd="0" presId="urn:microsoft.com/office/officeart/2005/8/layout/hierarchy4"/>
    <dgm:cxn modelId="{B1EA8CDE-E1EF-4C87-9085-4524A2BEA071}" type="presParOf" srcId="{1977A6F8-96C3-4896-B02A-2EC80EFB24A3}" destId="{439B70DC-8289-46F4-9D8E-898F3CD191FD}" srcOrd="0" destOrd="0" presId="urn:microsoft.com/office/officeart/2005/8/layout/hierarchy4"/>
    <dgm:cxn modelId="{FA0CCDCA-939B-4E73-BC66-20F818B564CB}" type="presParOf" srcId="{1977A6F8-96C3-4896-B02A-2EC80EFB24A3}" destId="{FB5E63D5-0CD9-4CF3-A6F9-FA7A104DF593}" srcOrd="1" destOrd="0" presId="urn:microsoft.com/office/officeart/2005/8/layout/hierarchy4"/>
    <dgm:cxn modelId="{2D5DC1A1-B993-47B5-9E0D-231E486F9E08}" type="presParOf" srcId="{1977A6F8-96C3-4896-B02A-2EC80EFB24A3}" destId="{6259CC38-C514-49AD-A775-EBDB1AF98F20}" srcOrd="2" destOrd="0" presId="urn:microsoft.com/office/officeart/2005/8/layout/hierarchy4"/>
    <dgm:cxn modelId="{E63FF6FE-EC29-467B-AAD4-1115365DD5BE}" type="presParOf" srcId="{6259CC38-C514-49AD-A775-EBDB1AF98F20}" destId="{99A3368F-12C5-4F72-9698-F194E48014A7}" srcOrd="0" destOrd="0" presId="urn:microsoft.com/office/officeart/2005/8/layout/hierarchy4"/>
    <dgm:cxn modelId="{4203FF68-2407-439E-9A21-D181E8BE2072}" type="presParOf" srcId="{99A3368F-12C5-4F72-9698-F194E48014A7}" destId="{44A50F23-D418-4F53-8C7F-92DE47E468BE}" srcOrd="0" destOrd="0" presId="urn:microsoft.com/office/officeart/2005/8/layout/hierarchy4"/>
    <dgm:cxn modelId="{8F85E12D-EAEA-46AB-A09A-554645756CB5}" type="presParOf" srcId="{99A3368F-12C5-4F72-9698-F194E48014A7}" destId="{D3E6B96C-69C4-4816-B163-6B838FA21A54}" srcOrd="1" destOrd="0" presId="urn:microsoft.com/office/officeart/2005/8/layout/hierarchy4"/>
    <dgm:cxn modelId="{A4E35FE7-D449-49BB-94E6-E9C9A01165A3}" type="presParOf" srcId="{6259CC38-C514-49AD-A775-EBDB1AF98F20}" destId="{5DB6D73D-7997-4A38-82F9-90198F8A21CE}" srcOrd="1" destOrd="0" presId="urn:microsoft.com/office/officeart/2005/8/layout/hierarchy4"/>
    <dgm:cxn modelId="{CE8BD228-FB47-4970-9B7E-4D72644FB444}" type="presParOf" srcId="{6259CC38-C514-49AD-A775-EBDB1AF98F20}" destId="{21161A70-45B2-4FF7-AFF4-78E3319E7931}" srcOrd="2" destOrd="0" presId="urn:microsoft.com/office/officeart/2005/8/layout/hierarchy4"/>
    <dgm:cxn modelId="{EEEC3125-E9BD-4566-9F75-56C0CF12FDD4}" type="presParOf" srcId="{21161A70-45B2-4FF7-AFF4-78E3319E7931}" destId="{6A150DB1-A522-4342-8694-0344B3D5C0F3}" srcOrd="0" destOrd="0" presId="urn:microsoft.com/office/officeart/2005/8/layout/hierarchy4"/>
    <dgm:cxn modelId="{D4B83BD4-71AA-48B3-B690-32E7ADCFC217}" type="presParOf" srcId="{21161A70-45B2-4FF7-AFF4-78E3319E7931}" destId="{FD9E02E6-318D-4108-A099-A6C9B7B38D88}" srcOrd="1" destOrd="0" presId="urn:microsoft.com/office/officeart/2005/8/layout/hierarchy4"/>
    <dgm:cxn modelId="{1C2E1348-D67C-4C1A-9195-4D9D6DEE364B}" type="presParOf" srcId="{55951FC5-D783-4BA3-8B87-B7D0CEE46DCA}" destId="{89A230BB-700B-4010-8723-8D0EF64C4237}" srcOrd="1" destOrd="0" presId="urn:microsoft.com/office/officeart/2005/8/layout/hierarchy4"/>
    <dgm:cxn modelId="{F0EF9E4F-63F9-4FC5-8C60-3D3D3887DCEE}" type="presParOf" srcId="{55951FC5-D783-4BA3-8B87-B7D0CEE46DCA}" destId="{767826F4-9F99-4502-BB18-3776B354D409}" srcOrd="2" destOrd="0" presId="urn:microsoft.com/office/officeart/2005/8/layout/hierarchy4"/>
    <dgm:cxn modelId="{B9F0381B-C99E-4F2A-8624-9A4AA6843729}" type="presParOf" srcId="{767826F4-9F99-4502-BB18-3776B354D409}" destId="{334A563A-F467-4E51-B7D6-8FAF6A6E9E19}" srcOrd="0" destOrd="0" presId="urn:microsoft.com/office/officeart/2005/8/layout/hierarchy4"/>
    <dgm:cxn modelId="{94E3D2BB-C174-4F1B-BBE2-AB0B0E611BF1}" type="presParOf" srcId="{767826F4-9F99-4502-BB18-3776B354D409}" destId="{7DB7542C-159A-4671-B6AB-330F44581995}" srcOrd="1" destOrd="0" presId="urn:microsoft.com/office/officeart/2005/8/layout/hierarchy4"/>
    <dgm:cxn modelId="{54C79A25-CDA0-4BA0-A5A8-C383E201D07F}" type="presParOf" srcId="{767826F4-9F99-4502-BB18-3776B354D409}" destId="{7F418B04-6123-4180-8FFC-DE85415CBF45}" srcOrd="2" destOrd="0" presId="urn:microsoft.com/office/officeart/2005/8/layout/hierarchy4"/>
    <dgm:cxn modelId="{A2C7658B-AC3E-42E6-88CF-757251DC27B8}" type="presParOf" srcId="{7F418B04-6123-4180-8FFC-DE85415CBF45}" destId="{9E2C7FEC-9B37-449B-A524-B36819A72E65}" srcOrd="0" destOrd="0" presId="urn:microsoft.com/office/officeart/2005/8/layout/hierarchy4"/>
    <dgm:cxn modelId="{84C08083-7342-4F11-81B0-F433CA688A1D}" type="presParOf" srcId="{9E2C7FEC-9B37-449B-A524-B36819A72E65}" destId="{8ECAF108-DF46-4516-AD58-D3D6098F9508}" srcOrd="0" destOrd="0" presId="urn:microsoft.com/office/officeart/2005/8/layout/hierarchy4"/>
    <dgm:cxn modelId="{E51EF451-3E8B-42DE-8C2C-1336AE467745}" type="presParOf" srcId="{9E2C7FEC-9B37-449B-A524-B36819A72E65}" destId="{5123C5E1-3E97-4C74-BCB2-843D307A1148}" srcOrd="1" destOrd="0" presId="urn:microsoft.com/office/officeart/2005/8/layout/hierarchy4"/>
    <dgm:cxn modelId="{B376D07B-F52D-44BA-BA31-8A9DC8B14089}" type="presParOf" srcId="{7F418B04-6123-4180-8FFC-DE85415CBF45}" destId="{93D9B9D6-7187-404C-AC56-1E18E98CC02B}" srcOrd="1" destOrd="0" presId="urn:microsoft.com/office/officeart/2005/8/layout/hierarchy4"/>
    <dgm:cxn modelId="{ECE7EE65-A41B-4AD2-8A65-1516F205CCE4}" type="presParOf" srcId="{7F418B04-6123-4180-8FFC-DE85415CBF45}" destId="{529AFE6B-929A-40F2-A14A-CC7EB2CB5EDD}" srcOrd="2" destOrd="0" presId="urn:microsoft.com/office/officeart/2005/8/layout/hierarchy4"/>
    <dgm:cxn modelId="{1D519D0A-9A34-487C-A8BA-23298B1FE96E}" type="presParOf" srcId="{529AFE6B-929A-40F2-A14A-CC7EB2CB5EDD}" destId="{25B783FA-9A80-4183-ADCD-FCDDD14051D0}" srcOrd="0" destOrd="0" presId="urn:microsoft.com/office/officeart/2005/8/layout/hierarchy4"/>
    <dgm:cxn modelId="{5D74C383-13F2-41A1-AC9E-5422C1FC6541}" type="presParOf" srcId="{529AFE6B-929A-40F2-A14A-CC7EB2CB5EDD}" destId="{3BC732A1-AF36-4E71-B37A-044435E245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EADC54-9CEA-40C5-B564-B5456FCFCBE2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434CD4ED-2D35-45B9-BE56-13BFEA9BC385}">
      <dgm:prSet phldrT="[Texto]"/>
      <dgm:spPr/>
      <dgm:t>
        <a:bodyPr/>
        <a:lstStyle/>
        <a:p>
          <a:r>
            <a:rPr lang="es-ES" dirty="0" smtClean="0"/>
            <a:t>Publicación Bases técnicas</a:t>
          </a:r>
        </a:p>
        <a:p>
          <a:r>
            <a:rPr lang="es-ES" dirty="0" smtClean="0"/>
            <a:t>“Reglas del juego”</a:t>
          </a:r>
          <a:endParaRPr lang="es-CL" dirty="0"/>
        </a:p>
      </dgm:t>
    </dgm:pt>
    <dgm:pt modelId="{3DC6C0D5-AB33-4C76-873F-AAF2CBACB026}" type="parTrans" cxnId="{9D92CFE8-3540-4C8F-A3DD-C4FC9AE6C027}">
      <dgm:prSet/>
      <dgm:spPr/>
      <dgm:t>
        <a:bodyPr/>
        <a:lstStyle/>
        <a:p>
          <a:endParaRPr lang="es-CL"/>
        </a:p>
      </dgm:t>
    </dgm:pt>
    <dgm:pt modelId="{4FE7B922-0816-4599-9B4E-67608E7AA5DF}" type="sibTrans" cxnId="{9D92CFE8-3540-4C8F-A3DD-C4FC9AE6C027}">
      <dgm:prSet/>
      <dgm:spPr/>
      <dgm:t>
        <a:bodyPr/>
        <a:lstStyle/>
        <a:p>
          <a:endParaRPr lang="es-CL"/>
        </a:p>
      </dgm:t>
    </dgm:pt>
    <dgm:pt modelId="{FF538364-AB65-4871-8222-F24671F7A21D}">
      <dgm:prSet phldrT="[Texto]"/>
      <dgm:spPr/>
      <dgm:t>
        <a:bodyPr/>
        <a:lstStyle/>
        <a:p>
          <a:r>
            <a:rPr lang="es-ES" dirty="0" smtClean="0"/>
            <a:t>Postulación Empresa y Listado Usuarios</a:t>
          </a:r>
        </a:p>
        <a:p>
          <a:r>
            <a:rPr lang="es-ES" dirty="0" smtClean="0"/>
            <a:t>(Propuesta Técnica y documentación)</a:t>
          </a:r>
          <a:endParaRPr lang="es-CL" dirty="0"/>
        </a:p>
      </dgm:t>
    </dgm:pt>
    <dgm:pt modelId="{29C662D0-FB9B-48E0-8369-CFCCFC1327CA}" type="parTrans" cxnId="{FC55D49A-AD81-43A4-99D7-519B24EF99AC}">
      <dgm:prSet/>
      <dgm:spPr/>
      <dgm:t>
        <a:bodyPr/>
        <a:lstStyle/>
        <a:p>
          <a:endParaRPr lang="es-CL"/>
        </a:p>
      </dgm:t>
    </dgm:pt>
    <dgm:pt modelId="{F4C76200-F965-43B5-AD6A-E50EC3AC0ACC}" type="sibTrans" cxnId="{FC55D49A-AD81-43A4-99D7-519B24EF99AC}">
      <dgm:prSet/>
      <dgm:spPr/>
      <dgm:t>
        <a:bodyPr/>
        <a:lstStyle/>
        <a:p>
          <a:endParaRPr lang="es-CL"/>
        </a:p>
      </dgm:t>
    </dgm:pt>
    <dgm:pt modelId="{3788B771-F945-497F-8132-77FD70DFE090}">
      <dgm:prSet phldrT="[Texto]"/>
      <dgm:spPr/>
      <dgm:t>
        <a:bodyPr/>
        <a:lstStyle/>
        <a:p>
          <a:r>
            <a:rPr lang="es-ES" dirty="0" smtClean="0"/>
            <a:t>Análisis Propuesta técnica y admisibilidad usuarios</a:t>
          </a:r>
        </a:p>
        <a:p>
          <a:r>
            <a:rPr lang="es-ES" dirty="0" smtClean="0"/>
            <a:t>(INDAP)</a:t>
          </a:r>
          <a:endParaRPr lang="es-CL" dirty="0"/>
        </a:p>
      </dgm:t>
    </dgm:pt>
    <dgm:pt modelId="{E9DE280B-A92D-4364-BDFD-42B37194EBF6}" type="parTrans" cxnId="{F4E04042-4888-4B5F-8524-5AB1B496F838}">
      <dgm:prSet/>
      <dgm:spPr/>
      <dgm:t>
        <a:bodyPr/>
        <a:lstStyle/>
        <a:p>
          <a:endParaRPr lang="es-CL"/>
        </a:p>
      </dgm:t>
    </dgm:pt>
    <dgm:pt modelId="{167D2113-C447-4C49-AC1C-D2CE81CBE26F}" type="sibTrans" cxnId="{F4E04042-4888-4B5F-8524-5AB1B496F838}">
      <dgm:prSet/>
      <dgm:spPr/>
      <dgm:t>
        <a:bodyPr/>
        <a:lstStyle/>
        <a:p>
          <a:endParaRPr lang="es-CL"/>
        </a:p>
      </dgm:t>
    </dgm:pt>
    <dgm:pt modelId="{25B37C96-4FEF-4F1E-BCF6-7D720476A277}">
      <dgm:prSet phldrT="[Texto]"/>
      <dgm:spPr/>
      <dgm:t>
        <a:bodyPr/>
        <a:lstStyle/>
        <a:p>
          <a:r>
            <a:rPr lang="es-ES" dirty="0" smtClean="0"/>
            <a:t>Presentación a Comité de Financiamiento INDAP</a:t>
          </a:r>
          <a:endParaRPr lang="es-CL" dirty="0"/>
        </a:p>
      </dgm:t>
    </dgm:pt>
    <dgm:pt modelId="{8467D3AB-E272-4D1C-A8AA-EDA6511D64ED}" type="parTrans" cxnId="{994B95B0-5D95-4A21-A205-14AC0A65DECF}">
      <dgm:prSet/>
      <dgm:spPr/>
      <dgm:t>
        <a:bodyPr/>
        <a:lstStyle/>
        <a:p>
          <a:endParaRPr lang="es-CL"/>
        </a:p>
      </dgm:t>
    </dgm:pt>
    <dgm:pt modelId="{00F5294F-929C-4319-8A51-713F9BC2F3DF}" type="sibTrans" cxnId="{994B95B0-5D95-4A21-A205-14AC0A65DECF}">
      <dgm:prSet/>
      <dgm:spPr/>
      <dgm:t>
        <a:bodyPr/>
        <a:lstStyle/>
        <a:p>
          <a:endParaRPr lang="es-CL"/>
        </a:p>
      </dgm:t>
    </dgm:pt>
    <dgm:pt modelId="{2D702D4F-0EF0-4377-AF8D-B82E3DD6A4F3}">
      <dgm:prSet phldrT="[Texto]"/>
      <dgm:spPr/>
      <dgm:t>
        <a:bodyPr/>
        <a:lstStyle/>
        <a:p>
          <a:r>
            <a:rPr lang="es-ES" dirty="0" smtClean="0"/>
            <a:t>Aprobación Proyecto</a:t>
          </a:r>
        </a:p>
      </dgm:t>
    </dgm:pt>
    <dgm:pt modelId="{97BCB688-D19B-41DB-B57C-5936428A5639}" type="parTrans" cxnId="{1E36BBC8-1133-4D6C-AC84-48049253FA9A}">
      <dgm:prSet/>
      <dgm:spPr/>
      <dgm:t>
        <a:bodyPr/>
        <a:lstStyle/>
        <a:p>
          <a:endParaRPr lang="es-CL"/>
        </a:p>
      </dgm:t>
    </dgm:pt>
    <dgm:pt modelId="{C903FCEC-1266-468D-95AF-2C3A0215A341}" type="sibTrans" cxnId="{1E36BBC8-1133-4D6C-AC84-48049253FA9A}">
      <dgm:prSet/>
      <dgm:spPr/>
      <dgm:t>
        <a:bodyPr/>
        <a:lstStyle/>
        <a:p>
          <a:endParaRPr lang="es-CL"/>
        </a:p>
      </dgm:t>
    </dgm:pt>
    <dgm:pt modelId="{E6FF8138-BFF6-40CB-8042-B8B4A06D0EFD}">
      <dgm:prSet phldrT="[Texto]"/>
      <dgm:spPr/>
      <dgm:t>
        <a:bodyPr/>
        <a:lstStyle/>
        <a:p>
          <a:r>
            <a:rPr lang="es-ES" dirty="0" smtClean="0"/>
            <a:t>Asignación y Firma Convenio</a:t>
          </a:r>
        </a:p>
      </dgm:t>
    </dgm:pt>
    <dgm:pt modelId="{688F5EF8-8EDD-4B7F-A0A2-E431EA2E2E03}" type="parTrans" cxnId="{37D33423-9AD7-4488-ADCC-ED7E3C82978B}">
      <dgm:prSet/>
      <dgm:spPr/>
      <dgm:t>
        <a:bodyPr/>
        <a:lstStyle/>
        <a:p>
          <a:endParaRPr lang="es-CL"/>
        </a:p>
      </dgm:t>
    </dgm:pt>
    <dgm:pt modelId="{63B219EC-083A-4E6A-9AD8-D32A1E1D822E}" type="sibTrans" cxnId="{37D33423-9AD7-4488-ADCC-ED7E3C82978B}">
      <dgm:prSet/>
      <dgm:spPr/>
      <dgm:t>
        <a:bodyPr/>
        <a:lstStyle/>
        <a:p>
          <a:endParaRPr lang="es-CL"/>
        </a:p>
      </dgm:t>
    </dgm:pt>
    <dgm:pt modelId="{EE4D386B-AD89-414D-9F5B-B8D7D3905AF3}" type="pres">
      <dgm:prSet presAssocID="{D9EADC54-9CEA-40C5-B564-B5456FCFCB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9A469D4-ADAC-4BD5-9160-B732B039DF28}" type="pres">
      <dgm:prSet presAssocID="{434CD4ED-2D35-45B9-BE56-13BFEA9BC38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81524-6259-4E56-9BEE-F97C2FC2E16A}" type="pres">
      <dgm:prSet presAssocID="{4FE7B922-0816-4599-9B4E-67608E7AA5DF}" presName="sibTrans" presStyleLbl="sibTrans2D1" presStyleIdx="0" presStyleCnt="5"/>
      <dgm:spPr/>
      <dgm:t>
        <a:bodyPr/>
        <a:lstStyle/>
        <a:p>
          <a:endParaRPr lang="es-CL"/>
        </a:p>
      </dgm:t>
    </dgm:pt>
    <dgm:pt modelId="{9F62632D-8915-4CD7-B9D2-0CFF12F5473B}" type="pres">
      <dgm:prSet presAssocID="{4FE7B922-0816-4599-9B4E-67608E7AA5DF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2E1AE9A-B562-44F1-B875-A8C5955A492B}" type="pres">
      <dgm:prSet presAssocID="{FF538364-AB65-4871-8222-F24671F7A2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0ECB21-1CB1-4DE2-AC6D-95BB960B95D1}" type="pres">
      <dgm:prSet presAssocID="{F4C76200-F965-43B5-AD6A-E50EC3AC0ACC}" presName="sibTrans" presStyleLbl="sibTrans2D1" presStyleIdx="1" presStyleCnt="5"/>
      <dgm:spPr/>
      <dgm:t>
        <a:bodyPr/>
        <a:lstStyle/>
        <a:p>
          <a:endParaRPr lang="es-CL"/>
        </a:p>
      </dgm:t>
    </dgm:pt>
    <dgm:pt modelId="{DBFA3E56-A1B5-4915-94C6-6E872E3CDA44}" type="pres">
      <dgm:prSet presAssocID="{F4C76200-F965-43B5-AD6A-E50EC3AC0ACC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4FCB7D3B-0AE4-4AAD-9C5D-9009AC466DB1}" type="pres">
      <dgm:prSet presAssocID="{3788B771-F945-497F-8132-77FD70DFE0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7882DC-134C-452F-8DF0-AB1AFA242DB9}" type="pres">
      <dgm:prSet presAssocID="{167D2113-C447-4C49-AC1C-D2CE81CBE26F}" presName="sibTrans" presStyleLbl="sibTrans2D1" presStyleIdx="2" presStyleCnt="5"/>
      <dgm:spPr/>
      <dgm:t>
        <a:bodyPr/>
        <a:lstStyle/>
        <a:p>
          <a:endParaRPr lang="es-CL"/>
        </a:p>
      </dgm:t>
    </dgm:pt>
    <dgm:pt modelId="{5C3B1D7B-E981-444B-8C93-8C0B55B394FD}" type="pres">
      <dgm:prSet presAssocID="{167D2113-C447-4C49-AC1C-D2CE81CBE26F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160EE404-2BD5-48A4-8ED3-B760D8D3C6F7}" type="pres">
      <dgm:prSet presAssocID="{25B37C96-4FEF-4F1E-BCF6-7D720476A2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3EF568-1470-473D-B4AA-E943D9CEEEA4}" type="pres">
      <dgm:prSet presAssocID="{00F5294F-929C-4319-8A51-713F9BC2F3DF}" presName="sibTrans" presStyleLbl="sibTrans2D1" presStyleIdx="3" presStyleCnt="5"/>
      <dgm:spPr/>
      <dgm:t>
        <a:bodyPr/>
        <a:lstStyle/>
        <a:p>
          <a:endParaRPr lang="es-CL"/>
        </a:p>
      </dgm:t>
    </dgm:pt>
    <dgm:pt modelId="{64CF084B-12FA-4996-8BF0-1E83AA3681E8}" type="pres">
      <dgm:prSet presAssocID="{00F5294F-929C-4319-8A51-713F9BC2F3DF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5C036C48-876E-4262-84EE-B72888DD8D3E}" type="pres">
      <dgm:prSet presAssocID="{2D702D4F-0EF0-4377-AF8D-B82E3DD6A4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465C9D-26B9-4633-AC18-FD4EE9F5E53A}" type="pres">
      <dgm:prSet presAssocID="{C903FCEC-1266-468D-95AF-2C3A0215A341}" presName="sibTrans" presStyleLbl="sibTrans2D1" presStyleIdx="4" presStyleCnt="5"/>
      <dgm:spPr/>
      <dgm:t>
        <a:bodyPr/>
        <a:lstStyle/>
        <a:p>
          <a:endParaRPr lang="es-CL"/>
        </a:p>
      </dgm:t>
    </dgm:pt>
    <dgm:pt modelId="{30AEB3A8-2ACF-4FE2-9234-0C2D52C9C234}" type="pres">
      <dgm:prSet presAssocID="{C903FCEC-1266-468D-95AF-2C3A0215A341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734FD311-9597-4EB4-802B-E48F1DB6BFBF}" type="pres">
      <dgm:prSet presAssocID="{E6FF8138-BFF6-40CB-8042-B8B4A06D0E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9F760C1-FCE4-4FDF-94C5-1325EBF75D77}" type="presOf" srcId="{F4C76200-F965-43B5-AD6A-E50EC3AC0ACC}" destId="{930ECB21-1CB1-4DE2-AC6D-95BB960B95D1}" srcOrd="0" destOrd="0" presId="urn:microsoft.com/office/officeart/2005/8/layout/process5"/>
    <dgm:cxn modelId="{FC55D49A-AD81-43A4-99D7-519B24EF99AC}" srcId="{D9EADC54-9CEA-40C5-B564-B5456FCFCBE2}" destId="{FF538364-AB65-4871-8222-F24671F7A21D}" srcOrd="1" destOrd="0" parTransId="{29C662D0-FB9B-48E0-8369-CFCCFC1327CA}" sibTransId="{F4C76200-F965-43B5-AD6A-E50EC3AC0ACC}"/>
    <dgm:cxn modelId="{9D92CFE8-3540-4C8F-A3DD-C4FC9AE6C027}" srcId="{D9EADC54-9CEA-40C5-B564-B5456FCFCBE2}" destId="{434CD4ED-2D35-45B9-BE56-13BFEA9BC385}" srcOrd="0" destOrd="0" parTransId="{3DC6C0D5-AB33-4C76-873F-AAF2CBACB026}" sibTransId="{4FE7B922-0816-4599-9B4E-67608E7AA5DF}"/>
    <dgm:cxn modelId="{B8EB454C-900A-4F91-A221-325606A47DA2}" type="presOf" srcId="{D9EADC54-9CEA-40C5-B564-B5456FCFCBE2}" destId="{EE4D386B-AD89-414D-9F5B-B8D7D3905AF3}" srcOrd="0" destOrd="0" presId="urn:microsoft.com/office/officeart/2005/8/layout/process5"/>
    <dgm:cxn modelId="{76778C49-B075-4C6F-94FE-992793E20F78}" type="presOf" srcId="{3788B771-F945-497F-8132-77FD70DFE090}" destId="{4FCB7D3B-0AE4-4AAD-9C5D-9009AC466DB1}" srcOrd="0" destOrd="0" presId="urn:microsoft.com/office/officeart/2005/8/layout/process5"/>
    <dgm:cxn modelId="{19B4B90C-2A6F-44DB-A28B-BF3347521C3B}" type="presOf" srcId="{167D2113-C447-4C49-AC1C-D2CE81CBE26F}" destId="{FE7882DC-134C-452F-8DF0-AB1AFA242DB9}" srcOrd="0" destOrd="0" presId="urn:microsoft.com/office/officeart/2005/8/layout/process5"/>
    <dgm:cxn modelId="{D29ACD92-15DF-4AC1-855E-65E8994D02C1}" type="presOf" srcId="{00F5294F-929C-4319-8A51-713F9BC2F3DF}" destId="{2D3EF568-1470-473D-B4AA-E943D9CEEEA4}" srcOrd="0" destOrd="0" presId="urn:microsoft.com/office/officeart/2005/8/layout/process5"/>
    <dgm:cxn modelId="{3A64CF5D-B35F-4578-A142-8FF9FFF95CEE}" type="presOf" srcId="{2D702D4F-0EF0-4377-AF8D-B82E3DD6A4F3}" destId="{5C036C48-876E-4262-84EE-B72888DD8D3E}" srcOrd="0" destOrd="0" presId="urn:microsoft.com/office/officeart/2005/8/layout/process5"/>
    <dgm:cxn modelId="{2E788A99-EDE3-468B-A50C-071F490BE1F4}" type="presOf" srcId="{25B37C96-4FEF-4F1E-BCF6-7D720476A277}" destId="{160EE404-2BD5-48A4-8ED3-B760D8D3C6F7}" srcOrd="0" destOrd="0" presId="urn:microsoft.com/office/officeart/2005/8/layout/process5"/>
    <dgm:cxn modelId="{2C7E28CE-0972-4E22-9748-055E2564EBF7}" type="presOf" srcId="{167D2113-C447-4C49-AC1C-D2CE81CBE26F}" destId="{5C3B1D7B-E981-444B-8C93-8C0B55B394FD}" srcOrd="1" destOrd="0" presId="urn:microsoft.com/office/officeart/2005/8/layout/process5"/>
    <dgm:cxn modelId="{D4A5C119-BC56-4E3B-AAD3-A5BDF6047869}" type="presOf" srcId="{434CD4ED-2D35-45B9-BE56-13BFEA9BC385}" destId="{29A469D4-ADAC-4BD5-9160-B732B039DF28}" srcOrd="0" destOrd="0" presId="urn:microsoft.com/office/officeart/2005/8/layout/process5"/>
    <dgm:cxn modelId="{C6499446-A647-45D9-91B8-5AB1EB668D03}" type="presOf" srcId="{4FE7B922-0816-4599-9B4E-67608E7AA5DF}" destId="{9F62632D-8915-4CD7-B9D2-0CFF12F5473B}" srcOrd="1" destOrd="0" presId="urn:microsoft.com/office/officeart/2005/8/layout/process5"/>
    <dgm:cxn modelId="{F4E04042-4888-4B5F-8524-5AB1B496F838}" srcId="{D9EADC54-9CEA-40C5-B564-B5456FCFCBE2}" destId="{3788B771-F945-497F-8132-77FD70DFE090}" srcOrd="2" destOrd="0" parTransId="{E9DE280B-A92D-4364-BDFD-42B37194EBF6}" sibTransId="{167D2113-C447-4C49-AC1C-D2CE81CBE26F}"/>
    <dgm:cxn modelId="{B1D17E38-A4F3-4941-AA94-7BD2A62E5022}" type="presOf" srcId="{E6FF8138-BFF6-40CB-8042-B8B4A06D0EFD}" destId="{734FD311-9597-4EB4-802B-E48F1DB6BFBF}" srcOrd="0" destOrd="0" presId="urn:microsoft.com/office/officeart/2005/8/layout/process5"/>
    <dgm:cxn modelId="{B994EB82-7B7B-4F92-8E4B-2C603F248098}" type="presOf" srcId="{C903FCEC-1266-468D-95AF-2C3A0215A341}" destId="{30AEB3A8-2ACF-4FE2-9234-0C2D52C9C234}" srcOrd="1" destOrd="0" presId="urn:microsoft.com/office/officeart/2005/8/layout/process5"/>
    <dgm:cxn modelId="{1656CEE7-B489-4588-BC6D-07E1BF56BDA9}" type="presOf" srcId="{FF538364-AB65-4871-8222-F24671F7A21D}" destId="{B2E1AE9A-B562-44F1-B875-A8C5955A492B}" srcOrd="0" destOrd="0" presId="urn:microsoft.com/office/officeart/2005/8/layout/process5"/>
    <dgm:cxn modelId="{C1F5EF4B-CB07-4BF5-85D5-04EA4B78B03B}" type="presOf" srcId="{F4C76200-F965-43B5-AD6A-E50EC3AC0ACC}" destId="{DBFA3E56-A1B5-4915-94C6-6E872E3CDA44}" srcOrd="1" destOrd="0" presId="urn:microsoft.com/office/officeart/2005/8/layout/process5"/>
    <dgm:cxn modelId="{37D33423-9AD7-4488-ADCC-ED7E3C82978B}" srcId="{D9EADC54-9CEA-40C5-B564-B5456FCFCBE2}" destId="{E6FF8138-BFF6-40CB-8042-B8B4A06D0EFD}" srcOrd="5" destOrd="0" parTransId="{688F5EF8-8EDD-4B7F-A0A2-E431EA2E2E03}" sibTransId="{63B219EC-083A-4E6A-9AD8-D32A1E1D822E}"/>
    <dgm:cxn modelId="{1E36BBC8-1133-4D6C-AC84-48049253FA9A}" srcId="{D9EADC54-9CEA-40C5-B564-B5456FCFCBE2}" destId="{2D702D4F-0EF0-4377-AF8D-B82E3DD6A4F3}" srcOrd="4" destOrd="0" parTransId="{97BCB688-D19B-41DB-B57C-5936428A5639}" sibTransId="{C903FCEC-1266-468D-95AF-2C3A0215A341}"/>
    <dgm:cxn modelId="{994B95B0-5D95-4A21-A205-14AC0A65DECF}" srcId="{D9EADC54-9CEA-40C5-B564-B5456FCFCBE2}" destId="{25B37C96-4FEF-4F1E-BCF6-7D720476A277}" srcOrd="3" destOrd="0" parTransId="{8467D3AB-E272-4D1C-A8AA-EDA6511D64ED}" sibTransId="{00F5294F-929C-4319-8A51-713F9BC2F3DF}"/>
    <dgm:cxn modelId="{5D938A98-E1D4-4281-9565-86E9161F14CF}" type="presOf" srcId="{4FE7B922-0816-4599-9B4E-67608E7AA5DF}" destId="{A4C81524-6259-4E56-9BEE-F97C2FC2E16A}" srcOrd="0" destOrd="0" presId="urn:microsoft.com/office/officeart/2005/8/layout/process5"/>
    <dgm:cxn modelId="{C42F9AB5-BBB3-40DD-B354-03B842387B60}" type="presOf" srcId="{00F5294F-929C-4319-8A51-713F9BC2F3DF}" destId="{64CF084B-12FA-4996-8BF0-1E83AA3681E8}" srcOrd="1" destOrd="0" presId="urn:microsoft.com/office/officeart/2005/8/layout/process5"/>
    <dgm:cxn modelId="{BC7B75A3-7BFE-4C0A-85AD-704E89A22C29}" type="presOf" srcId="{C903FCEC-1266-468D-95AF-2C3A0215A341}" destId="{8A465C9D-26B9-4633-AC18-FD4EE9F5E53A}" srcOrd="0" destOrd="0" presId="urn:microsoft.com/office/officeart/2005/8/layout/process5"/>
    <dgm:cxn modelId="{02C1794D-1414-4C34-B81C-4616BE9C2369}" type="presParOf" srcId="{EE4D386B-AD89-414D-9F5B-B8D7D3905AF3}" destId="{29A469D4-ADAC-4BD5-9160-B732B039DF28}" srcOrd="0" destOrd="0" presId="urn:microsoft.com/office/officeart/2005/8/layout/process5"/>
    <dgm:cxn modelId="{28B1A7C1-F37D-480D-BA43-0D268BB411AE}" type="presParOf" srcId="{EE4D386B-AD89-414D-9F5B-B8D7D3905AF3}" destId="{A4C81524-6259-4E56-9BEE-F97C2FC2E16A}" srcOrd="1" destOrd="0" presId="urn:microsoft.com/office/officeart/2005/8/layout/process5"/>
    <dgm:cxn modelId="{602F3060-A42F-4186-8FC8-3CD7BCD6E742}" type="presParOf" srcId="{A4C81524-6259-4E56-9BEE-F97C2FC2E16A}" destId="{9F62632D-8915-4CD7-B9D2-0CFF12F5473B}" srcOrd="0" destOrd="0" presId="urn:microsoft.com/office/officeart/2005/8/layout/process5"/>
    <dgm:cxn modelId="{6F124F39-D27C-4553-A7C5-9A938C263BD2}" type="presParOf" srcId="{EE4D386B-AD89-414D-9F5B-B8D7D3905AF3}" destId="{B2E1AE9A-B562-44F1-B875-A8C5955A492B}" srcOrd="2" destOrd="0" presId="urn:microsoft.com/office/officeart/2005/8/layout/process5"/>
    <dgm:cxn modelId="{B5F238D1-F664-44D8-939C-5232E3193E03}" type="presParOf" srcId="{EE4D386B-AD89-414D-9F5B-B8D7D3905AF3}" destId="{930ECB21-1CB1-4DE2-AC6D-95BB960B95D1}" srcOrd="3" destOrd="0" presId="urn:microsoft.com/office/officeart/2005/8/layout/process5"/>
    <dgm:cxn modelId="{77A8168D-3922-4211-8589-4AA3B3C4D81E}" type="presParOf" srcId="{930ECB21-1CB1-4DE2-AC6D-95BB960B95D1}" destId="{DBFA3E56-A1B5-4915-94C6-6E872E3CDA44}" srcOrd="0" destOrd="0" presId="urn:microsoft.com/office/officeart/2005/8/layout/process5"/>
    <dgm:cxn modelId="{C7A4BE3D-51A6-41F5-ADB7-207CF8543A7C}" type="presParOf" srcId="{EE4D386B-AD89-414D-9F5B-B8D7D3905AF3}" destId="{4FCB7D3B-0AE4-4AAD-9C5D-9009AC466DB1}" srcOrd="4" destOrd="0" presId="urn:microsoft.com/office/officeart/2005/8/layout/process5"/>
    <dgm:cxn modelId="{B75A9897-C661-4D01-B008-A5257A7BB7B0}" type="presParOf" srcId="{EE4D386B-AD89-414D-9F5B-B8D7D3905AF3}" destId="{FE7882DC-134C-452F-8DF0-AB1AFA242DB9}" srcOrd="5" destOrd="0" presId="urn:microsoft.com/office/officeart/2005/8/layout/process5"/>
    <dgm:cxn modelId="{13185BCB-AD04-4037-9404-7635275B152F}" type="presParOf" srcId="{FE7882DC-134C-452F-8DF0-AB1AFA242DB9}" destId="{5C3B1D7B-E981-444B-8C93-8C0B55B394FD}" srcOrd="0" destOrd="0" presId="urn:microsoft.com/office/officeart/2005/8/layout/process5"/>
    <dgm:cxn modelId="{DCE9D1AA-BB76-4533-B5C5-34E24E47A6A5}" type="presParOf" srcId="{EE4D386B-AD89-414D-9F5B-B8D7D3905AF3}" destId="{160EE404-2BD5-48A4-8ED3-B760D8D3C6F7}" srcOrd="6" destOrd="0" presId="urn:microsoft.com/office/officeart/2005/8/layout/process5"/>
    <dgm:cxn modelId="{E033BD3D-6A87-43D7-839E-13D0E8409BD2}" type="presParOf" srcId="{EE4D386B-AD89-414D-9F5B-B8D7D3905AF3}" destId="{2D3EF568-1470-473D-B4AA-E943D9CEEEA4}" srcOrd="7" destOrd="0" presId="urn:microsoft.com/office/officeart/2005/8/layout/process5"/>
    <dgm:cxn modelId="{4B5D7914-C522-43C5-AF79-D29DA562B44D}" type="presParOf" srcId="{2D3EF568-1470-473D-B4AA-E943D9CEEEA4}" destId="{64CF084B-12FA-4996-8BF0-1E83AA3681E8}" srcOrd="0" destOrd="0" presId="urn:microsoft.com/office/officeart/2005/8/layout/process5"/>
    <dgm:cxn modelId="{5885EC84-1962-4C5E-8FCF-9351F9082A3E}" type="presParOf" srcId="{EE4D386B-AD89-414D-9F5B-B8D7D3905AF3}" destId="{5C036C48-876E-4262-84EE-B72888DD8D3E}" srcOrd="8" destOrd="0" presId="urn:microsoft.com/office/officeart/2005/8/layout/process5"/>
    <dgm:cxn modelId="{7BA96664-F0C4-4866-BF8A-96108D38BB7E}" type="presParOf" srcId="{EE4D386B-AD89-414D-9F5B-B8D7D3905AF3}" destId="{8A465C9D-26B9-4633-AC18-FD4EE9F5E53A}" srcOrd="9" destOrd="0" presId="urn:microsoft.com/office/officeart/2005/8/layout/process5"/>
    <dgm:cxn modelId="{DF1353FC-296D-4981-A3B0-07C247F6CF5E}" type="presParOf" srcId="{8A465C9D-26B9-4633-AC18-FD4EE9F5E53A}" destId="{30AEB3A8-2ACF-4FE2-9234-0C2D52C9C234}" srcOrd="0" destOrd="0" presId="urn:microsoft.com/office/officeart/2005/8/layout/process5"/>
    <dgm:cxn modelId="{14B8AB39-CF57-4557-AD1B-AE3CCD8D5194}" type="presParOf" srcId="{EE4D386B-AD89-414D-9F5B-B8D7D3905AF3}" destId="{734FD311-9597-4EB4-802B-E48F1DB6BFB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36CED-9BD7-4F9A-B13F-97E4560303E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D38A7-C870-4565-AE7C-CE7A65CFCA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3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9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EE96-4325-4446-8840-B343E482934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1C21-4A01-FC47-935A-F64BC8B7BE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wTS3-2HbBsE" TargetMode="Externa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ALIANZAS PRODUCTIVAS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79588" y="3600451"/>
            <a:ext cx="8534400" cy="695960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CREANDO VALOR EN LA PEQUEÑA AGRICULTURA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77017" y="4747310"/>
            <a:ext cx="480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>
                <a:solidFill>
                  <a:srgbClr val="0070C0"/>
                </a:solidFill>
              </a:rPr>
              <a:t>RODRIGO PAVEZ OLIVOS, ING. AGR. MBA.</a:t>
            </a:r>
          </a:p>
          <a:p>
            <a:pPr algn="ctr"/>
            <a:r>
              <a:rPr lang="es-CL" dirty="0" smtClean="0">
                <a:solidFill>
                  <a:srgbClr val="0070C0"/>
                </a:solidFill>
              </a:rPr>
              <a:t>ENCARGADO NACIONAL ALIANZAS PRODUCTIVAS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71440" y="5768976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OCTUBRE 2020</a:t>
            </a:r>
            <a:endParaRPr lang="es-C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44688" y="937578"/>
            <a:ext cx="8229600" cy="1143000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Alianzas deben integrar apoyos</a:t>
            </a:r>
            <a:endParaRPr lang="es-CL" dirty="0">
              <a:solidFill>
                <a:srgbClr val="0070C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32442"/>
              </p:ext>
            </p:extLst>
          </p:nvPr>
        </p:nvGraphicFramePr>
        <p:xfrm>
          <a:off x="2152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15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251C82A1-6D7C-D644-A3EE-3EA4FC2A8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16" y="1769690"/>
            <a:ext cx="3452764" cy="1745670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b="1" dirty="0">
                <a:solidFill>
                  <a:srgbClr val="0070C0"/>
                </a:solidFill>
              </a:rPr>
              <a:t>Alianzas el año 2020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3.427 Agricultores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50 Empresas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86 convenios</a:t>
            </a:r>
          </a:p>
          <a:p>
            <a:pPr marL="0" indent="0" algn="just">
              <a:buNone/>
            </a:pPr>
            <a:endParaRPr lang="es-ES" sz="2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Ministerio de Agricultura - INDAP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4A49727-EE7A-B64B-A364-B71E9D7A6038}"/>
              </a:ext>
            </a:extLst>
          </p:cNvPr>
          <p:cNvSpPr txBox="1"/>
          <p:nvPr/>
        </p:nvSpPr>
        <p:spPr>
          <a:xfrm>
            <a:off x="520271" y="842005"/>
            <a:ext cx="458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3600" b="1" dirty="0" smtClean="0">
                <a:solidFill>
                  <a:srgbClr val="0070C0"/>
                </a:solidFill>
              </a:rPr>
              <a:t>¿Cuántas Alianzas hay?</a:t>
            </a:r>
            <a:endParaRPr lang="es-CL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910182"/>
              </p:ext>
            </p:extLst>
          </p:nvPr>
        </p:nvGraphicFramePr>
        <p:xfrm>
          <a:off x="4579302" y="242888"/>
          <a:ext cx="6535737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851385"/>
              </p:ext>
            </p:extLst>
          </p:nvPr>
        </p:nvGraphicFramePr>
        <p:xfrm>
          <a:off x="426720" y="4114800"/>
          <a:ext cx="113182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41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831850" y="710141"/>
          <a:ext cx="108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/>
                <a:gridCol w="1800000"/>
                <a:gridCol w="1800000"/>
                <a:gridCol w="1800000"/>
                <a:gridCol w="1800000"/>
                <a:gridCol w="1800000"/>
              </a:tblGrid>
              <a:tr h="1800000">
                <a:tc>
                  <a:txBody>
                    <a:bodyPr/>
                    <a:lstStyle/>
                    <a:p>
                      <a:endParaRPr lang="es-CL" sz="1800" dirty="0" smtClean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</a:tr>
              <a:tr h="1800000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</a:tr>
              <a:tr h="1800000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21" marB="45721"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81" y="1212112"/>
            <a:ext cx="1510765" cy="116741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4" y="1151085"/>
            <a:ext cx="1738997" cy="801209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6"/>
          <a:stretch>
            <a:fillRect/>
          </a:stretch>
        </p:blipFill>
        <p:spPr>
          <a:xfrm>
            <a:off x="4483002" y="847973"/>
            <a:ext cx="1597660" cy="1597660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7"/>
          <a:stretch>
            <a:fillRect/>
          </a:stretch>
        </p:blipFill>
        <p:spPr>
          <a:xfrm>
            <a:off x="9865688" y="1338354"/>
            <a:ext cx="1719802" cy="968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4" y="2672648"/>
            <a:ext cx="1718251" cy="1622872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9"/>
          <a:stretch>
            <a:fillRect/>
          </a:stretch>
        </p:blipFill>
        <p:spPr>
          <a:xfrm>
            <a:off x="1110451" y="1063979"/>
            <a:ext cx="1259840" cy="952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23" y="2527429"/>
            <a:ext cx="1506878" cy="167365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4397" y="2647276"/>
            <a:ext cx="1563448" cy="1563448"/>
          </a:xfrm>
          <a:prstGeom prst="rect">
            <a:avLst/>
          </a:prstGeom>
        </p:spPr>
      </p:pic>
      <p:pic>
        <p:nvPicPr>
          <p:cNvPr id="25" name="Imagen 24"/>
          <p:cNvPicPr/>
          <p:nvPr/>
        </p:nvPicPr>
        <p:blipFill>
          <a:blip r:embed="rId12"/>
          <a:stretch>
            <a:fillRect/>
          </a:stretch>
        </p:blipFill>
        <p:spPr>
          <a:xfrm>
            <a:off x="8115059" y="1249541"/>
            <a:ext cx="1508876" cy="93350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54" y="3028712"/>
            <a:ext cx="1660017" cy="800576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>
          <a:blip r:embed="rId14"/>
          <a:stretch>
            <a:fillRect/>
          </a:stretch>
        </p:blipFill>
        <p:spPr>
          <a:xfrm>
            <a:off x="4590190" y="2672648"/>
            <a:ext cx="1490472" cy="144311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7016" y="4739954"/>
            <a:ext cx="1804834" cy="745998"/>
          </a:xfrm>
          <a:prstGeom prst="rect">
            <a:avLst/>
          </a:prstGeom>
        </p:spPr>
      </p:pic>
      <p:pic>
        <p:nvPicPr>
          <p:cNvPr id="30" name="Picture 4" descr="LOGO WATTS | GreatPartner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0634" r="11308" b="11219"/>
          <a:stretch/>
        </p:blipFill>
        <p:spPr bwMode="auto">
          <a:xfrm>
            <a:off x="9852382" y="4421836"/>
            <a:ext cx="1733108" cy="13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grandesmarcas.cl/wp-content/uploads/2016/06/logo-Concha-y-Tor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59" y="4332579"/>
            <a:ext cx="1655707" cy="16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87" y="4525796"/>
            <a:ext cx="1612617" cy="11743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54" y="4421836"/>
            <a:ext cx="1696593" cy="122874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5" y="4332579"/>
            <a:ext cx="1733908" cy="1733908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>
          <a:blip r:embed="rId21"/>
          <a:stretch>
            <a:fillRect/>
          </a:stretch>
        </p:blipFill>
        <p:spPr>
          <a:xfrm>
            <a:off x="9906403" y="3231388"/>
            <a:ext cx="1697482" cy="3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>
                <a:solidFill>
                  <a:srgbClr val="0070C0"/>
                </a:solidFill>
              </a:rPr>
              <a:t>¿Comercialización?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400" b="1" dirty="0">
                <a:solidFill>
                  <a:schemeClr val="accent3">
                    <a:lumMod val="75000"/>
                  </a:schemeClr>
                </a:solidFill>
              </a:rPr>
              <a:t>82%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los agricultores venden a la Empresa durante 2 temporadas seguidas. </a:t>
            </a:r>
          </a:p>
          <a:p>
            <a:r>
              <a:rPr lang="es-CL" sz="4000" b="1" dirty="0">
                <a:solidFill>
                  <a:schemeClr val="accent3">
                    <a:lumMod val="75000"/>
                  </a:schemeClr>
                </a:solidFill>
              </a:rPr>
              <a:t>69%</a:t>
            </a:r>
            <a:r>
              <a:rPr lang="es-C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su producción lo venden a la empresa. </a:t>
            </a:r>
          </a:p>
          <a:p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3910054" y="6447225"/>
            <a:ext cx="6615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Encuesta INDAP aplicada a una muestra de usuarios participantes en alianzas por más de 2 temporadas</a:t>
            </a:r>
          </a:p>
        </p:txBody>
      </p:sp>
    </p:spTree>
    <p:extLst>
      <p:ext uri="{BB962C8B-B14F-4D97-AF65-F5344CB8AC3E}">
        <p14:creationId xmlns:p14="http://schemas.microsoft.com/office/powerpoint/2010/main" val="386362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>
                <a:solidFill>
                  <a:srgbClr val="0070C0"/>
                </a:solidFill>
              </a:rPr>
              <a:t>¿Satisfacción-Recomendación?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b="1" dirty="0">
                <a:solidFill>
                  <a:schemeClr val="accent3">
                    <a:lumMod val="75000"/>
                  </a:schemeClr>
                </a:solidFill>
              </a:rPr>
              <a:t>79%</a:t>
            </a:r>
            <a:r>
              <a:rPr lang="es-CL" dirty="0" smtClean="0"/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agricultores satisfechos con la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CL" sz="4000" b="1" dirty="0">
                <a:solidFill>
                  <a:schemeClr val="accent3">
                    <a:lumMod val="75000"/>
                  </a:schemeClr>
                </a:solidFill>
              </a:rPr>
              <a:t>76%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agricultores recomiendan comercializar con la Empresa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Agricultores le ponen </a:t>
            </a:r>
            <a:r>
              <a:rPr lang="es-CL" sz="4000" b="1" dirty="0">
                <a:solidFill>
                  <a:schemeClr val="accent3">
                    <a:lumMod val="75000"/>
                  </a:schemeClr>
                </a:solidFill>
              </a:rPr>
              <a:t>6,2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empresa.</a:t>
            </a:r>
          </a:p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cada 5 usuarios están </a:t>
            </a:r>
            <a:r>
              <a:rPr lang="es-CL" sz="3600" b="1" dirty="0">
                <a:solidFill>
                  <a:schemeClr val="accent3">
                    <a:lumMod val="75000"/>
                  </a:schemeClr>
                </a:solidFill>
              </a:rPr>
              <a:t>fidelizados</a:t>
            </a: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la empresa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10054" y="6447225"/>
            <a:ext cx="6615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Encuesta INDAP aplicada a una muestra de usuarios participantes en alianzas por más de 2 temporadas</a:t>
            </a:r>
          </a:p>
        </p:txBody>
      </p:sp>
    </p:spTree>
    <p:extLst>
      <p:ext uri="{BB962C8B-B14F-4D97-AF65-F5344CB8AC3E}">
        <p14:creationId xmlns:p14="http://schemas.microsoft.com/office/powerpoint/2010/main" val="324804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4688" y="5832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4000" dirty="0">
                <a:solidFill>
                  <a:srgbClr val="0070C0"/>
                </a:solidFill>
              </a:rPr>
              <a:t>Procedimiento </a:t>
            </a:r>
            <a:r>
              <a:rPr lang="es-ES" sz="4000" dirty="0" smtClean="0">
                <a:solidFill>
                  <a:srgbClr val="0070C0"/>
                </a:solidFill>
              </a:rPr>
              <a:t>Postulación</a:t>
            </a:r>
            <a:endParaRPr lang="es-CL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5747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556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EJEMPLOS DE ALIANZAS</a:t>
            </a:r>
            <a:endParaRPr lang="es-C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890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los Vargas - gerente Cooperativa Malal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02"/>
            <a:ext cx="12192000" cy="777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69559"/>
            <a:ext cx="8672932" cy="1467801"/>
          </a:xfrm>
        </p:spPr>
        <p:txBody>
          <a:bodyPr>
            <a:normAutofit/>
          </a:bodyPr>
          <a:lstStyle/>
          <a:p>
            <a:r>
              <a:rPr lang="es-CL" sz="2800" b="1" dirty="0" err="1">
                <a:solidFill>
                  <a:schemeClr val="accent1">
                    <a:lumMod val="50000"/>
                  </a:schemeClr>
                </a:solidFill>
              </a:rPr>
              <a:t>Tika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 Chips: </a:t>
            </a:r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Alianzas con Productores de Papa Chilota. </a:t>
            </a:r>
            <a:r>
              <a:rPr lang="es-CL" sz="2800" dirty="0">
                <a:solidFill>
                  <a:srgbClr val="FFFF00"/>
                </a:solidFill>
              </a:rPr>
              <a:t>(Posicionamiento Marca</a:t>
            </a:r>
            <a:r>
              <a:rPr lang="es-CL" sz="2800" dirty="0" smtClean="0">
                <a:solidFill>
                  <a:srgbClr val="FFFF00"/>
                </a:solidFill>
              </a:rPr>
              <a:t>)</a:t>
            </a:r>
            <a:endParaRPr lang="es-C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56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0108" y="269559"/>
            <a:ext cx="8205572" cy="1234121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COMFRUT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Acceso a nueva variedad de Frambuesas 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(Diferenciación).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3" y="1587521"/>
            <a:ext cx="12017409" cy="52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3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5401"/>
            <a:ext cx="10972800" cy="1711959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IANSAGRO: 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Incrementos en producciones de Remolacha a niveles sobre 130 TT, usando Riego tecnificado.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(Competitividad)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581" y="1209040"/>
            <a:ext cx="5135419" cy="56489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63" y="1532174"/>
            <a:ext cx="5971057" cy="3188429"/>
          </a:xfrm>
          <a:prstGeom prst="rect">
            <a:avLst/>
          </a:prstGeom>
        </p:spPr>
      </p:pic>
      <p:pic>
        <p:nvPicPr>
          <p:cNvPr id="1026" name="Picture 2" descr="Resultado de imagen para iansagro alianzas productiv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60" y="43180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163594"/>
              </p:ext>
            </p:extLst>
          </p:nvPr>
        </p:nvGraphicFramePr>
        <p:xfrm>
          <a:off x="1702563" y="1555955"/>
          <a:ext cx="878687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207167" y="771897"/>
            <a:ext cx="1777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Objetivo</a:t>
            </a:r>
            <a:endParaRPr lang="es-CL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TS3-2HbBsE"/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51840" y="1016000"/>
            <a:ext cx="10386179" cy="5842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24000" y="369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>
                <a:solidFill>
                  <a:schemeClr val="tx2">
                    <a:lumMod val="75000"/>
                  </a:schemeClr>
                </a:solidFill>
              </a:rPr>
              <a:t>CARNES ANDES SUR: 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Desarrollo de negocio de Carne Natural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(Sostenibilidad)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34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7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Montos por usuario</a:t>
            </a:r>
            <a:endParaRPr lang="es-C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92733"/>
              </p:ext>
            </p:extLst>
          </p:nvPr>
        </p:nvGraphicFramePr>
        <p:xfrm>
          <a:off x="2198689" y="2448561"/>
          <a:ext cx="7721599" cy="19998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529839"/>
                <a:gridCol w="3296750"/>
                <a:gridCol w="1895010"/>
              </a:tblGrid>
              <a:tr h="1046480">
                <a:tc>
                  <a:txBody>
                    <a:bodyPr/>
                    <a:lstStyle/>
                    <a:p>
                      <a:pPr marL="789940" marR="106045" indent="-68453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Valor / usuario con SAT</a:t>
                      </a:r>
                      <a:endParaRPr lang="es-C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marR="127635" indent="4445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Valor/Usuario con PRODESAL, PDTI, PADIS, Mujeres Rurales</a:t>
                      </a:r>
                      <a:endParaRPr lang="es-C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5730" indent="2032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Valor/ usuario sin Asesoría Base</a:t>
                      </a:r>
                      <a:endParaRPr lang="es-C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953393">
                <a:tc>
                  <a:txBody>
                    <a:bodyPr/>
                    <a:lstStyle/>
                    <a:p>
                      <a:pPr marL="603250" marR="1060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106045" indent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</a:t>
                      </a:r>
                      <a:r>
                        <a:rPr lang="en-US" sz="1800" dirty="0">
                          <a:effectLst/>
                        </a:rPr>
                        <a:t>350.000</a:t>
                      </a:r>
                      <a:endParaRPr lang="es-C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881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indent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</a:t>
                      </a:r>
                      <a:r>
                        <a:rPr lang="en-US" sz="1800" dirty="0">
                          <a:effectLst/>
                        </a:rPr>
                        <a:t>532.211</a:t>
                      </a:r>
                      <a:endParaRPr lang="es-C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1330" marR="1257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125730" indent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</a:t>
                      </a:r>
                      <a:r>
                        <a:rPr lang="en-US" sz="1800" dirty="0">
                          <a:effectLst/>
                        </a:rPr>
                        <a:t>798.317</a:t>
                      </a:r>
                      <a:endParaRPr lang="es-CL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67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Simulación programa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250439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30 usuarios</a:t>
            </a:r>
          </a:p>
          <a:p>
            <a:r>
              <a:rPr lang="es-CL" dirty="0" smtClean="0"/>
              <a:t>Sin asesoría técnica</a:t>
            </a:r>
          </a:p>
          <a:p>
            <a:r>
              <a:rPr lang="es-CL" dirty="0" smtClean="0"/>
              <a:t>Poder Comprador gran empresa (&gt;100.000 UF): 50%</a:t>
            </a:r>
          </a:p>
          <a:p>
            <a:r>
              <a:rPr lang="es-CL" dirty="0" smtClean="0"/>
              <a:t>Costo Programa anual: $50.000.000</a:t>
            </a:r>
            <a:endParaRPr lang="es-CL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04775"/>
              </p:ext>
            </p:extLst>
          </p:nvPr>
        </p:nvGraphicFramePr>
        <p:xfrm>
          <a:off x="1838960" y="3982720"/>
          <a:ext cx="8127999" cy="1344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826346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Aport</a:t>
                      </a:r>
                      <a:r>
                        <a:rPr lang="es-CL" sz="2800" baseline="0" dirty="0" smtClean="0"/>
                        <a:t>e INDAP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Aporte</a:t>
                      </a:r>
                      <a:r>
                        <a:rPr lang="es-CL" sz="2800" baseline="0" dirty="0" smtClean="0"/>
                        <a:t> Empresa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Aporte</a:t>
                      </a:r>
                      <a:r>
                        <a:rPr lang="es-CL" sz="2800" baseline="0" dirty="0" smtClean="0"/>
                        <a:t> Usuarios</a:t>
                      </a:r>
                      <a:endParaRPr lang="es-C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23.403.370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23.403.370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3.193.260</a:t>
                      </a:r>
                      <a:endParaRPr lang="es-C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79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¿Qué es el Programa?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Instrumento de Apoyo técnico y de inversiones a pequeños agricultores INDAP.</a:t>
            </a:r>
          </a:p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MM$5.000 de presupuesto anual ($3.500 AT-$1.500 </a:t>
            </a:r>
            <a:r>
              <a:rPr lang="es-C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 Nacional, Implementación Regional.</a:t>
            </a:r>
          </a:p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Todo tipo de Empresas que sean PODER COMPRADOR.</a:t>
            </a:r>
          </a:p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Duración de 4 años</a:t>
            </a:r>
          </a:p>
          <a:p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Cofinanciamiento tripartito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14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12192000" cy="727369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1916"/>
            <a:ext cx="2773680" cy="2651123"/>
          </a:xfrm>
          <a:noFill/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perfil de un usuario INDAP?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560" y="4023363"/>
            <a:ext cx="11836400" cy="2600958"/>
          </a:xfrm>
          <a:solidFill>
            <a:schemeClr val="accent1">
              <a:lumMod val="75000"/>
              <a:alpha val="50196"/>
            </a:schemeClr>
          </a:solidFill>
        </p:spPr>
        <p:txBody>
          <a:bodyPr/>
          <a:lstStyle/>
          <a:p>
            <a:pPr algn="ctr"/>
            <a:r>
              <a:rPr lang="es-C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 principales por actividad agropecuaria.</a:t>
            </a:r>
          </a:p>
          <a:p>
            <a:pPr algn="ctr"/>
            <a:r>
              <a:rPr lang="es-C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Máximo 12 Hectáreas de Riego Básico (HRB).</a:t>
            </a:r>
          </a:p>
          <a:p>
            <a:pPr algn="ctr"/>
            <a:r>
              <a:rPr lang="es-C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3.500 UF activos (Fuente: Registro social hogares).</a:t>
            </a:r>
          </a:p>
          <a:p>
            <a:pPr algn="ctr"/>
            <a:r>
              <a:rPr lang="es-C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 tipo de tenencia.</a:t>
            </a:r>
          </a:p>
          <a:p>
            <a:pPr algn="ctr"/>
            <a:endParaRPr lang="es-C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06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918164"/>
              </p:ext>
            </p:extLst>
          </p:nvPr>
        </p:nvGraphicFramePr>
        <p:xfrm>
          <a:off x="2607628" y="2201972"/>
          <a:ext cx="6903720" cy="361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423554" y="1251289"/>
            <a:ext cx="8998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accent1"/>
                </a:solidFill>
              </a:rPr>
              <a:t>¿Qué </a:t>
            </a:r>
            <a:r>
              <a:rPr lang="es-ES" sz="3600" b="1" dirty="0" smtClean="0">
                <a:solidFill>
                  <a:schemeClr val="accent1"/>
                </a:solidFill>
              </a:rPr>
              <a:t>apoyos contempla </a:t>
            </a:r>
            <a:r>
              <a:rPr lang="es-ES" sz="3600" b="1" dirty="0">
                <a:solidFill>
                  <a:schemeClr val="accent1"/>
                </a:solidFill>
              </a:rPr>
              <a:t>para los agricultores?</a:t>
            </a:r>
            <a:endParaRPr lang="es-CL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86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3419" y="3144316"/>
            <a:ext cx="3101140" cy="99417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¿Cómo opera?</a:t>
            </a:r>
            <a:endParaRPr lang="es-CL" dirty="0">
              <a:solidFill>
                <a:srgbClr val="0070C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20806"/>
              </p:ext>
            </p:extLst>
          </p:nvPr>
        </p:nvGraphicFramePr>
        <p:xfrm>
          <a:off x="2885440" y="985520"/>
          <a:ext cx="7386320" cy="561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815129" y="1601708"/>
            <a:ext cx="24608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>
                <a:solidFill>
                  <a:srgbClr val="7030A0"/>
                </a:solidFill>
              </a:rPr>
              <a:t>Entre </a:t>
            </a:r>
            <a:r>
              <a:rPr lang="es-CL" sz="2400" dirty="0">
                <a:solidFill>
                  <a:srgbClr val="7030A0"/>
                </a:solidFill>
              </a:rPr>
              <a:t>50 Y 70% </a:t>
            </a:r>
            <a:endParaRPr lang="es-CL" dirty="0">
              <a:solidFill>
                <a:srgbClr val="7030A0"/>
              </a:solidFill>
            </a:endParaRPr>
          </a:p>
          <a:p>
            <a:pPr algn="ctr"/>
            <a:r>
              <a:rPr lang="es-CL" dirty="0">
                <a:solidFill>
                  <a:srgbClr val="7030A0"/>
                </a:solidFill>
              </a:rPr>
              <a:t>cofinanciamiento INDAP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989922" y="5757149"/>
            <a:ext cx="328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Hasta </a:t>
            </a:r>
            <a:r>
              <a:rPr lang="es-CL" sz="2400" dirty="0">
                <a:solidFill>
                  <a:schemeClr val="accent2">
                    <a:lumMod val="75000"/>
                  </a:schemeClr>
                </a:solidFill>
              </a:rPr>
              <a:t>$798.317 </a:t>
            </a:r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/ usuario/año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60320" y="4661654"/>
            <a:ext cx="2729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accent3">
                    <a:lumMod val="75000"/>
                  </a:schemeClr>
                </a:solidFill>
              </a:rPr>
              <a:t>Valorizar aporte hasta </a:t>
            </a:r>
            <a:r>
              <a:rPr lang="es-CL" sz="2000" dirty="0">
                <a:solidFill>
                  <a:schemeClr val="accent3">
                    <a:lumMod val="75000"/>
                  </a:schemeClr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64375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8480" y="93503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rgbClr val="0070C0"/>
                </a:solidFill>
              </a:rPr>
              <a:t>Planificación y Metodología de trabajo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883327"/>
              </p:ext>
            </p:extLst>
          </p:nvPr>
        </p:nvGraphicFramePr>
        <p:xfrm>
          <a:off x="1615440" y="1905318"/>
          <a:ext cx="905256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2648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¿Qué queremos?</a:t>
            </a:r>
            <a:endParaRPr lang="es-CL" dirty="0">
              <a:solidFill>
                <a:srgbClr val="0070C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697665"/>
              </p:ext>
            </p:extLst>
          </p:nvPr>
        </p:nvGraphicFramePr>
        <p:xfrm>
          <a:off x="609600" y="1564644"/>
          <a:ext cx="106578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7430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¿Qué queremos?</a:t>
            </a:r>
            <a:endParaRPr lang="es-CL" dirty="0">
              <a:solidFill>
                <a:srgbClr val="0070C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426351"/>
              </p:ext>
            </p:extLst>
          </p:nvPr>
        </p:nvGraphicFramePr>
        <p:xfrm>
          <a:off x="1234440" y="1625602"/>
          <a:ext cx="97231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6304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628</Words>
  <Application>Microsoft Office PowerPoint</Application>
  <PresentationFormat>Panorámica</PresentationFormat>
  <Paragraphs>126</Paragraphs>
  <Slides>23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ALIANZAS PRODUCTIVAS</vt:lpstr>
      <vt:lpstr>Presentación de PowerPoint</vt:lpstr>
      <vt:lpstr>¿Qué es el Programa?</vt:lpstr>
      <vt:lpstr>¿Cuál es el perfil de un usuario INDAP?</vt:lpstr>
      <vt:lpstr>Presentación de PowerPoint</vt:lpstr>
      <vt:lpstr>¿Cómo opera?</vt:lpstr>
      <vt:lpstr>Planificación y Metodología de trabajo</vt:lpstr>
      <vt:lpstr>¿Qué queremos?</vt:lpstr>
      <vt:lpstr>¿Qué queremos?</vt:lpstr>
      <vt:lpstr>Alianzas deben integrar apoyos</vt:lpstr>
      <vt:lpstr>Presentación de PowerPoint</vt:lpstr>
      <vt:lpstr>Presentación de PowerPoint</vt:lpstr>
      <vt:lpstr>¿Comercialización?</vt:lpstr>
      <vt:lpstr>¿Satisfacción-Recomendación?</vt:lpstr>
      <vt:lpstr>Procedimiento Postulación</vt:lpstr>
      <vt:lpstr>EJEMPLOS DE ALIANZAS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Montos por usuario</vt:lpstr>
      <vt:lpstr>Simulación programa</vt:lpstr>
    </vt:vector>
  </TitlesOfParts>
  <Company>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VALDIVIA</dc:creator>
  <cp:lastModifiedBy>Rodrigo Pavez</cp:lastModifiedBy>
  <cp:revision>80</cp:revision>
  <dcterms:created xsi:type="dcterms:W3CDTF">2018-08-21T18:26:56Z</dcterms:created>
  <dcterms:modified xsi:type="dcterms:W3CDTF">2020-10-22T13:45:53Z</dcterms:modified>
</cp:coreProperties>
</file>