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4"/>
  </p:notesMasterIdLst>
  <p:sldIdLst>
    <p:sldId id="302" r:id="rId2"/>
    <p:sldId id="303" r:id="rId3"/>
    <p:sldId id="304" r:id="rId4"/>
    <p:sldId id="305" r:id="rId5"/>
    <p:sldId id="306" r:id="rId6"/>
    <p:sldId id="314" r:id="rId7"/>
    <p:sldId id="315" r:id="rId8"/>
    <p:sldId id="317" r:id="rId9"/>
    <p:sldId id="262" r:id="rId10"/>
    <p:sldId id="312" r:id="rId11"/>
    <p:sldId id="313" r:id="rId12"/>
    <p:sldId id="318" r:id="rId13"/>
    <p:sldId id="263" r:id="rId14"/>
    <p:sldId id="319" r:id="rId15"/>
    <p:sldId id="320" r:id="rId16"/>
    <p:sldId id="300" r:id="rId17"/>
    <p:sldId id="326" r:id="rId18"/>
    <p:sldId id="316" r:id="rId19"/>
    <p:sldId id="259" r:id="rId20"/>
    <p:sldId id="260" r:id="rId21"/>
    <p:sldId id="261" r:id="rId22"/>
    <p:sldId id="288" r:id="rId23"/>
  </p:sldIdLst>
  <p:sldSz cx="9144000" cy="6858000" type="screen4x3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1pPr>
    <a:lvl2pPr marL="0" marR="0" indent="4572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2pPr>
    <a:lvl3pPr marL="0" marR="0" indent="9144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3pPr>
    <a:lvl4pPr marL="0" marR="0" indent="13716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4pPr>
    <a:lvl5pPr marL="0" marR="0" indent="18288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5pPr>
    <a:lvl6pPr marL="0" marR="0" indent="22860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6pPr>
    <a:lvl7pPr marL="0" marR="0" indent="27432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7pPr>
    <a:lvl8pPr marL="0" marR="0" indent="32004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8pPr>
    <a:lvl9pPr marL="0" marR="0" indent="36576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9pPr>
  </p:defaultTextStyle>
  <p:extLst>
    <p:ext uri="{521415D9-36F7-43E2-AB2F-B90AF26B5E84}">
      <p14:sectionLst xmlns:p14="http://schemas.microsoft.com/office/powerpoint/2010/main">
        <p14:section name="Sección predeterminada" id="{7564C03D-A393-7147-893B-1A5CB1765BE2}">
          <p14:sldIdLst>
            <p14:sldId id="302"/>
            <p14:sldId id="303"/>
            <p14:sldId id="304"/>
            <p14:sldId id="305"/>
            <p14:sldId id="306"/>
            <p14:sldId id="314"/>
            <p14:sldId id="315"/>
            <p14:sldId id="317"/>
            <p14:sldId id="262"/>
            <p14:sldId id="312"/>
            <p14:sldId id="313"/>
            <p14:sldId id="318"/>
            <p14:sldId id="263"/>
            <p14:sldId id="319"/>
            <p14:sldId id="320"/>
            <p14:sldId id="300"/>
            <p14:sldId id="326"/>
            <p14:sldId id="316"/>
            <p14:sldId id="259"/>
            <p14:sldId id="260"/>
            <p14:sldId id="261"/>
            <p14:sldId id="288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FD7E7"/>
          </a:solidFill>
        </a:fill>
      </a:tcStyle>
    </a:wholeTbl>
    <a:band2H>
      <a:tcTxStyle/>
      <a:tcStyle>
        <a:tcBdr/>
        <a:fill>
          <a:solidFill>
            <a:srgbClr val="E8ECF4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EE7D0"/>
          </a:solidFill>
        </a:fill>
      </a:tcStyle>
    </a:wholeTbl>
    <a:band2H>
      <a:tcTxStyle/>
      <a:tcStyle>
        <a:tcBdr/>
        <a:fill>
          <a:solidFill>
            <a:srgbClr val="EFF3E9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CDCCE"/>
          </a:solidFill>
        </a:fill>
      </a:tcStyle>
    </a:wholeTbl>
    <a:band2H>
      <a:tcTxStyle/>
      <a:tcStyle>
        <a:tcBdr/>
        <a:fill>
          <a:solidFill>
            <a:srgbClr val="FDEEE8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1"/>
    <p:restoredTop sz="94643"/>
  </p:normalViewPr>
  <p:slideViewPr>
    <p:cSldViewPr snapToGrid="0" snapToObjects="1">
      <p:cViewPr varScale="1">
        <p:scale>
          <a:sx n="120" d="100"/>
          <a:sy n="120" d="100"/>
        </p:scale>
        <p:origin x="200" y="176"/>
      </p:cViewPr>
      <p:guideLst/>
    </p:cSldViewPr>
  </p:slideViewPr>
  <p:outlineViewPr>
    <p:cViewPr>
      <p:scale>
        <a:sx n="33" d="100"/>
        <a:sy n="33" d="100"/>
      </p:scale>
      <p:origin x="0" y="-4632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5_1">
  <dgm:title val=""/>
  <dgm:desc val=""/>
  <dgm:catLst>
    <dgm:cat type="accent5" pri="11100"/>
  </dgm:catLst>
  <dgm:styleLbl name="node0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5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5">
        <a:tint val="4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5">
        <a:tint val="4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5">
        <a:tint val="4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5">
        <a:alpha val="4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5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5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5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8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8A0DC23-DFB0-45E1-8EB3-694D2C07082B}" type="doc">
      <dgm:prSet loTypeId="urn:microsoft.com/office/officeart/2005/8/layout/arrow2" loCatId="process" qsTypeId="urn:microsoft.com/office/officeart/2005/8/quickstyle/3d1" qsCatId="3D" csTypeId="urn:microsoft.com/office/officeart/2005/8/colors/accent5_1" csCatId="accent5" phldr="1"/>
      <dgm:spPr/>
      <dgm:t>
        <a:bodyPr/>
        <a:lstStyle/>
        <a:p>
          <a:endParaRPr lang="en-US"/>
        </a:p>
      </dgm:t>
    </dgm:pt>
    <dgm:pt modelId="{A838E534-3E3D-4D03-8C6F-856160DC8331}">
      <dgm:prSet phldrT="[Text]"/>
      <dgm:spPr>
        <a:xfrm>
          <a:off x="2279053" y="1303825"/>
          <a:ext cx="919226" cy="1672944"/>
        </a:xfrm>
        <a:noFill/>
        <a:ln>
          <a:noFill/>
        </a:ln>
        <a:effectLst/>
      </dgm:spPr>
      <dgm:t>
        <a:bodyPr/>
        <a:lstStyle/>
        <a:p>
          <a:pPr>
            <a:buNone/>
          </a:pPr>
          <a:r>
            <a:rPr lang="en-US" dirty="0" err="1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Agricultor</a:t>
          </a:r>
          <a:r>
            <a:rPr lang="en-US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: </a:t>
          </a:r>
          <a:r>
            <a:rPr lang="en-US" dirty="0" err="1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Menos</a:t>
          </a:r>
          <a:r>
            <a:rPr lang="en-US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 </a:t>
          </a:r>
          <a:r>
            <a:rPr lang="en-US" dirty="0" err="1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agua</a:t>
          </a:r>
          <a:r>
            <a:rPr lang="en-US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, </a:t>
          </a:r>
          <a:r>
            <a:rPr lang="en-US" dirty="0" err="1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menos</a:t>
          </a:r>
          <a:r>
            <a:rPr lang="en-US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 </a:t>
          </a:r>
          <a:r>
            <a:rPr lang="en-US" dirty="0" err="1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químicos</a:t>
          </a:r>
          <a:endParaRPr lang="en-US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+mn-ea"/>
            <a:cs typeface="+mn-cs"/>
          </a:endParaRPr>
        </a:p>
      </dgm:t>
    </dgm:pt>
    <dgm:pt modelId="{0A4FFFB9-0670-49E3-ABC3-CBB517DB4A02}" type="parTrans" cxnId="{506AD4DB-E3D2-4943-A95C-C825C3C9832A}">
      <dgm:prSet/>
      <dgm:spPr/>
      <dgm:t>
        <a:bodyPr/>
        <a:lstStyle/>
        <a:p>
          <a:endParaRPr lang="en-US"/>
        </a:p>
      </dgm:t>
    </dgm:pt>
    <dgm:pt modelId="{AB239FD8-81A5-4A54-9D5B-6BB5B117B3BE}" type="sibTrans" cxnId="{506AD4DB-E3D2-4943-A95C-C825C3C9832A}">
      <dgm:prSet/>
      <dgm:spPr/>
      <dgm:t>
        <a:bodyPr/>
        <a:lstStyle/>
        <a:p>
          <a:endParaRPr lang="en-US"/>
        </a:p>
      </dgm:t>
    </dgm:pt>
    <dgm:pt modelId="{D1F8631C-CF95-4236-A811-90FBB7DCF321}">
      <dgm:prSet phldrT="[Text]"/>
      <dgm:spPr>
        <a:xfrm>
          <a:off x="3860658" y="785867"/>
          <a:ext cx="952566" cy="2190902"/>
        </a:xfrm>
        <a:noFill/>
        <a:ln>
          <a:noFill/>
        </a:ln>
        <a:effectLst/>
      </dgm:spPr>
      <dgm:t>
        <a:bodyPr/>
        <a:lstStyle/>
        <a:p>
          <a:pPr>
            <a:buNone/>
          </a:pPr>
          <a:r>
            <a:rPr lang="en-US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Retailers: </a:t>
          </a:r>
          <a:r>
            <a:rPr lang="en-US" dirty="0" err="1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Menos</a:t>
          </a:r>
          <a:r>
            <a:rPr lang="en-US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 </a:t>
          </a:r>
          <a:r>
            <a:rPr lang="en-US" dirty="0" err="1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perdidas</a:t>
          </a:r>
          <a:endParaRPr lang="en-US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+mn-ea"/>
            <a:cs typeface="+mn-cs"/>
          </a:endParaRPr>
        </a:p>
      </dgm:t>
    </dgm:pt>
    <dgm:pt modelId="{29300B21-3400-4EEE-8346-02BDFEB322E8}" type="parTrans" cxnId="{9CF21F2F-BE24-4D33-9E8A-2C2929E66C0E}">
      <dgm:prSet/>
      <dgm:spPr/>
      <dgm:t>
        <a:bodyPr/>
        <a:lstStyle/>
        <a:p>
          <a:endParaRPr lang="en-US"/>
        </a:p>
      </dgm:t>
    </dgm:pt>
    <dgm:pt modelId="{86CB7DAB-FA91-4434-B22D-5C00739B92A7}" type="sibTrans" cxnId="{9CF21F2F-BE24-4D33-9E8A-2C2929E66C0E}">
      <dgm:prSet/>
      <dgm:spPr/>
      <dgm:t>
        <a:bodyPr/>
        <a:lstStyle/>
        <a:p>
          <a:endParaRPr lang="en-US"/>
        </a:p>
      </dgm:t>
    </dgm:pt>
    <dgm:pt modelId="{25519150-EB91-481A-901A-462E8A3C4381}">
      <dgm:prSet phldrT="[Text]"/>
      <dgm:spPr/>
      <dgm:t>
        <a:bodyPr/>
        <a:lstStyle/>
        <a:p>
          <a:endParaRPr lang="en-US" dirty="0"/>
        </a:p>
      </dgm:t>
    </dgm:pt>
    <dgm:pt modelId="{D9C12C54-9D13-4C4D-9DC5-455B78939C55}" type="parTrans" cxnId="{51AD3AB7-2E05-4204-B44C-71A90C05FDA4}">
      <dgm:prSet/>
      <dgm:spPr/>
      <dgm:t>
        <a:bodyPr/>
        <a:lstStyle/>
        <a:p>
          <a:endParaRPr lang="en-US"/>
        </a:p>
      </dgm:t>
    </dgm:pt>
    <dgm:pt modelId="{9EBA1D73-733B-4D49-91C6-4F1FEBDF87A2}" type="sibTrans" cxnId="{51AD3AB7-2E05-4204-B44C-71A90C05FDA4}">
      <dgm:prSet/>
      <dgm:spPr/>
      <dgm:t>
        <a:bodyPr/>
        <a:lstStyle/>
        <a:p>
          <a:endParaRPr lang="en-US"/>
        </a:p>
      </dgm:t>
    </dgm:pt>
    <dgm:pt modelId="{B800CDC0-AC7B-4BA3-BF15-6E5E03AED034}">
      <dgm:prSet phldrT="[Text]"/>
      <dgm:spPr/>
      <dgm:t>
        <a:bodyPr/>
        <a:lstStyle/>
        <a:p>
          <a:r>
            <a:rPr lang="en-US" dirty="0" err="1">
              <a:solidFill>
                <a:schemeClr val="tx1"/>
              </a:solidFill>
            </a:rPr>
            <a:t>Consumidor</a:t>
          </a:r>
          <a:r>
            <a:rPr lang="en-US" dirty="0">
              <a:solidFill>
                <a:schemeClr val="tx1"/>
              </a:solidFill>
            </a:rPr>
            <a:t>: </a:t>
          </a:r>
          <a:r>
            <a:rPr lang="en-US" dirty="0" err="1">
              <a:solidFill>
                <a:schemeClr val="tx1"/>
              </a:solidFill>
            </a:rPr>
            <a:t>Fruta</a:t>
          </a:r>
          <a:r>
            <a:rPr lang="en-US" dirty="0">
              <a:solidFill>
                <a:schemeClr val="tx1"/>
              </a:solidFill>
            </a:rPr>
            <a:t> </a:t>
          </a:r>
          <a:r>
            <a:rPr lang="en-US" dirty="0" err="1">
              <a:solidFill>
                <a:schemeClr val="tx1"/>
              </a:solidFill>
            </a:rPr>
            <a:t>saludable</a:t>
          </a:r>
          <a:endParaRPr lang="en-US" dirty="0">
            <a:solidFill>
              <a:schemeClr val="tx1"/>
            </a:solidFill>
          </a:endParaRPr>
        </a:p>
      </dgm:t>
    </dgm:pt>
    <dgm:pt modelId="{40976B04-1F1E-472C-AF53-62DFA14C0A07}" type="parTrans" cxnId="{F4794A70-F398-49A3-9E04-C8DE349AA830}">
      <dgm:prSet/>
      <dgm:spPr/>
      <dgm:t>
        <a:bodyPr/>
        <a:lstStyle/>
        <a:p>
          <a:endParaRPr lang="en-US"/>
        </a:p>
      </dgm:t>
    </dgm:pt>
    <dgm:pt modelId="{1C3DF37A-BEC7-40FC-BAF1-B50A6D5DBCA1}" type="sibTrans" cxnId="{F4794A70-F398-49A3-9E04-C8DE349AA830}">
      <dgm:prSet/>
      <dgm:spPr/>
      <dgm:t>
        <a:bodyPr/>
        <a:lstStyle/>
        <a:p>
          <a:endParaRPr lang="en-US"/>
        </a:p>
      </dgm:t>
    </dgm:pt>
    <dgm:pt modelId="{453CDB98-EECD-490F-9C37-21E2A262306E}">
      <dgm:prSet phldrT="[Text]" custLinFactNeighborX="-28576" custLinFactNeighborY="2436"/>
      <dgm:spPr/>
      <dgm:t>
        <a:bodyPr/>
        <a:lstStyle/>
        <a:p>
          <a:pPr rtl="1"/>
          <a:endParaRPr lang="he-IL"/>
        </a:p>
      </dgm:t>
    </dgm:pt>
    <dgm:pt modelId="{6E7330ED-2575-48B6-8ED1-C270C2F01C8B}" type="parTrans" cxnId="{BAA85B5B-C273-4187-A478-D42CF206CE3C}">
      <dgm:prSet/>
      <dgm:spPr/>
      <dgm:t>
        <a:bodyPr/>
        <a:lstStyle/>
        <a:p>
          <a:endParaRPr lang="en-US"/>
        </a:p>
      </dgm:t>
    </dgm:pt>
    <dgm:pt modelId="{1F497A1D-5C8F-48AC-8732-898101707EB9}" type="sibTrans" cxnId="{BAA85B5B-C273-4187-A478-D42CF206CE3C}">
      <dgm:prSet/>
      <dgm:spPr/>
      <dgm:t>
        <a:bodyPr/>
        <a:lstStyle/>
        <a:p>
          <a:endParaRPr lang="en-US"/>
        </a:p>
      </dgm:t>
    </dgm:pt>
    <dgm:pt modelId="{8E9E9DCA-1495-5C45-820E-1E911F4C903F}">
      <dgm:prSet phldrT="[Text]"/>
      <dgm:spPr/>
      <dgm:t>
        <a:bodyPr/>
        <a:lstStyle/>
        <a:p>
          <a:r>
            <a:rPr lang="en-US" dirty="0" err="1"/>
            <a:t>Foco</a:t>
          </a:r>
          <a:r>
            <a:rPr lang="en-US" dirty="0"/>
            <a:t> </a:t>
          </a:r>
          <a:r>
            <a:rPr lang="en-US" dirty="0" err="1"/>
            <a:t>en</a:t>
          </a:r>
          <a:r>
            <a:rPr lang="en-US" dirty="0"/>
            <a:t> breeding</a:t>
          </a:r>
        </a:p>
      </dgm:t>
    </dgm:pt>
    <dgm:pt modelId="{5BB52D11-9D17-3A4F-8E36-5A04FB444D42}" type="parTrans" cxnId="{EB220C10-E4F2-F245-991A-44B531040D9E}">
      <dgm:prSet/>
      <dgm:spPr/>
      <dgm:t>
        <a:bodyPr/>
        <a:lstStyle/>
        <a:p>
          <a:endParaRPr lang="es-ES"/>
        </a:p>
      </dgm:t>
    </dgm:pt>
    <dgm:pt modelId="{F3CF302D-5066-3A47-BC6E-76FBA5314350}" type="sibTrans" cxnId="{EB220C10-E4F2-F245-991A-44B531040D9E}">
      <dgm:prSet/>
      <dgm:spPr/>
      <dgm:t>
        <a:bodyPr/>
        <a:lstStyle/>
        <a:p>
          <a:endParaRPr lang="es-ES"/>
        </a:p>
      </dgm:t>
    </dgm:pt>
    <dgm:pt modelId="{5439CDDF-F3E5-B14E-BB1F-CC1F027C6695}">
      <dgm:prSet phldrT="[Text]"/>
      <dgm:spPr/>
      <dgm:t>
        <a:bodyPr/>
        <a:lstStyle/>
        <a:p>
          <a:endParaRPr lang="en-US" dirty="0"/>
        </a:p>
      </dgm:t>
    </dgm:pt>
    <dgm:pt modelId="{42E282E8-ABE2-684F-ABA3-1E7BAAA9058B}" type="parTrans" cxnId="{18F46F1A-BA3C-1744-A166-2FACC654DCBF}">
      <dgm:prSet/>
      <dgm:spPr/>
      <dgm:t>
        <a:bodyPr/>
        <a:lstStyle/>
        <a:p>
          <a:endParaRPr lang="es-ES"/>
        </a:p>
      </dgm:t>
    </dgm:pt>
    <dgm:pt modelId="{FC920F4B-C798-7743-B858-56C7C49CE6E4}" type="sibTrans" cxnId="{18F46F1A-BA3C-1744-A166-2FACC654DCBF}">
      <dgm:prSet/>
      <dgm:spPr/>
      <dgm:t>
        <a:bodyPr/>
        <a:lstStyle/>
        <a:p>
          <a:endParaRPr lang="es-ES"/>
        </a:p>
      </dgm:t>
    </dgm:pt>
    <dgm:pt modelId="{46BDD9B4-9F88-6944-9AD8-976C812B3977}">
      <dgm:prSet phldrT="[Text]"/>
      <dgm:spPr/>
      <dgm:t>
        <a:bodyPr/>
        <a:lstStyle/>
        <a:p>
          <a:r>
            <a:rPr lang="en-US" dirty="0">
              <a:solidFill>
                <a:schemeClr val="tx1"/>
              </a:solidFill>
            </a:rPr>
            <a:t>Medio </a:t>
          </a:r>
          <a:r>
            <a:rPr lang="en-US" dirty="0" err="1">
              <a:solidFill>
                <a:schemeClr val="tx1"/>
              </a:solidFill>
            </a:rPr>
            <a:t>Ambiente</a:t>
          </a:r>
          <a:r>
            <a:rPr lang="en-US" dirty="0">
              <a:solidFill>
                <a:schemeClr val="tx1"/>
              </a:solidFill>
            </a:rPr>
            <a:t>: </a:t>
          </a:r>
          <a:r>
            <a:rPr lang="en-US" dirty="0" err="1">
              <a:solidFill>
                <a:schemeClr val="tx1"/>
              </a:solidFill>
            </a:rPr>
            <a:t>Menos</a:t>
          </a:r>
          <a:r>
            <a:rPr lang="en-US" dirty="0">
              <a:solidFill>
                <a:schemeClr val="tx1"/>
              </a:solidFill>
            </a:rPr>
            <a:t> </a:t>
          </a:r>
          <a:r>
            <a:rPr lang="en-US" dirty="0" err="1">
              <a:solidFill>
                <a:schemeClr val="tx1"/>
              </a:solidFill>
            </a:rPr>
            <a:t>daño</a:t>
          </a:r>
          <a:endParaRPr lang="en-US" dirty="0">
            <a:solidFill>
              <a:schemeClr val="tx1"/>
            </a:solidFill>
          </a:endParaRPr>
        </a:p>
      </dgm:t>
    </dgm:pt>
    <dgm:pt modelId="{2874E047-C4B3-B44D-853B-21476D5D065D}" type="parTrans" cxnId="{7D73A504-73F9-634C-845A-666ACB561AF2}">
      <dgm:prSet/>
      <dgm:spPr/>
      <dgm:t>
        <a:bodyPr/>
        <a:lstStyle/>
        <a:p>
          <a:endParaRPr lang="es-ES"/>
        </a:p>
      </dgm:t>
    </dgm:pt>
    <dgm:pt modelId="{093A79B7-F40C-BE44-98B1-5FAE1D4BEC20}" type="sibTrans" cxnId="{7D73A504-73F9-634C-845A-666ACB561AF2}">
      <dgm:prSet/>
      <dgm:spPr/>
      <dgm:t>
        <a:bodyPr/>
        <a:lstStyle/>
        <a:p>
          <a:endParaRPr lang="es-ES"/>
        </a:p>
      </dgm:t>
    </dgm:pt>
    <dgm:pt modelId="{A55CC08A-7FEC-354A-AEDE-15BE6BFC658F}">
      <dgm:prSet phldrT="[Text]"/>
      <dgm:spPr/>
      <dgm:t>
        <a:bodyPr/>
        <a:lstStyle/>
        <a:p>
          <a:endParaRPr lang="en-US" dirty="0">
            <a:solidFill>
              <a:schemeClr val="tx1"/>
            </a:solidFill>
          </a:endParaRPr>
        </a:p>
      </dgm:t>
    </dgm:pt>
    <dgm:pt modelId="{94D1BE19-D903-DF4E-AD23-9F938EAC09FE}" type="parTrans" cxnId="{A1AE047D-8ACA-C94C-815E-3EE53A566691}">
      <dgm:prSet/>
      <dgm:spPr/>
      <dgm:t>
        <a:bodyPr/>
        <a:lstStyle/>
        <a:p>
          <a:endParaRPr lang="es-ES"/>
        </a:p>
      </dgm:t>
    </dgm:pt>
    <dgm:pt modelId="{5AE8CE8C-613B-4A41-A901-B9D623BD9B35}" type="sibTrans" cxnId="{A1AE047D-8ACA-C94C-815E-3EE53A566691}">
      <dgm:prSet/>
      <dgm:spPr/>
      <dgm:t>
        <a:bodyPr/>
        <a:lstStyle/>
        <a:p>
          <a:endParaRPr lang="es-ES"/>
        </a:p>
      </dgm:t>
    </dgm:pt>
    <dgm:pt modelId="{AEC06E5B-327F-45CE-BF8A-18888FF4FA23}" type="pres">
      <dgm:prSet presAssocID="{58A0DC23-DFB0-45E1-8EB3-694D2C07082B}" presName="arrowDiagram" presStyleCnt="0">
        <dgm:presLayoutVars>
          <dgm:chMax val="5"/>
          <dgm:dir/>
          <dgm:resizeHandles val="exact"/>
        </dgm:presLayoutVars>
      </dgm:prSet>
      <dgm:spPr/>
    </dgm:pt>
    <dgm:pt modelId="{71B5A984-E5D1-4BE3-9192-8A9BFC541615}" type="pres">
      <dgm:prSet presAssocID="{58A0DC23-DFB0-45E1-8EB3-694D2C07082B}" presName="arrow" presStyleLbl="bgShp" presStyleIdx="0" presStyleCnt="1"/>
      <dgm:spPr>
        <a:xfrm>
          <a:off x="356814" y="0"/>
          <a:ext cx="4762832" cy="2976769"/>
        </a:xfrm>
        <a:prstGeom prst="swooshArrow">
          <a:avLst>
            <a:gd name="adj1" fmla="val 25000"/>
            <a:gd name="adj2" fmla="val 25000"/>
          </a:avLst>
        </a:prstGeom>
        <a:gradFill rotWithShape="0">
          <a:gsLst>
            <a:gs pos="0">
              <a:srgbClr val="4BACC6">
                <a:tint val="40000"/>
                <a:hueOff val="0"/>
                <a:satOff val="0"/>
                <a:lumOff val="0"/>
                <a:alphaOff val="0"/>
                <a:shade val="51000"/>
                <a:satMod val="130000"/>
              </a:srgbClr>
            </a:gs>
            <a:gs pos="80000">
              <a:srgbClr val="4BACC6">
                <a:tint val="40000"/>
                <a:hueOff val="0"/>
                <a:satOff val="0"/>
                <a:lumOff val="0"/>
                <a:alphaOff val="0"/>
                <a:shade val="93000"/>
                <a:satMod val="130000"/>
              </a:srgbClr>
            </a:gs>
            <a:gs pos="100000">
              <a:srgbClr val="4BACC6">
                <a:tint val="40000"/>
                <a:hueOff val="0"/>
                <a:satOff val="0"/>
                <a:lumOff val="0"/>
                <a:alphaOff val="0"/>
                <a:shade val="94000"/>
                <a:satMod val="135000"/>
              </a:srgbClr>
            </a:gs>
          </a:gsLst>
          <a:lin ang="16200000" scaled="0"/>
        </a:gradFill>
        <a:ln>
          <a:noFill/>
        </a:ln>
        <a:effectLst/>
        <a:scene3d>
          <a:camera prst="orthographicFront"/>
          <a:lightRig rig="flat" dir="t"/>
        </a:scene3d>
        <a:sp3d z="-190500" extrusionH="12700" prstMaterial="plastic">
          <a:bevelT w="50800" h="50800"/>
        </a:sp3d>
      </dgm:spPr>
    </dgm:pt>
    <dgm:pt modelId="{4BF3B354-7E78-42A1-834E-ECDFE57255E9}" type="pres">
      <dgm:prSet presAssocID="{58A0DC23-DFB0-45E1-8EB3-694D2C07082B}" presName="arrowDiagram5" presStyleCnt="0"/>
      <dgm:spPr/>
    </dgm:pt>
    <dgm:pt modelId="{78A20A5A-700C-124B-B559-A5B6F3FC7285}" type="pres">
      <dgm:prSet presAssocID="{8E9E9DCA-1495-5C45-820E-1E911F4C903F}" presName="bullet5a" presStyleLbl="node1" presStyleIdx="0" presStyleCnt="5"/>
      <dgm:spPr/>
    </dgm:pt>
    <dgm:pt modelId="{4A49F0A8-88F4-4F48-BD35-EA1B3AF69EA3}" type="pres">
      <dgm:prSet presAssocID="{8E9E9DCA-1495-5C45-820E-1E911F4C903F}" presName="textBox5a" presStyleLbl="revTx" presStyleIdx="0" presStyleCnt="5">
        <dgm:presLayoutVars>
          <dgm:bulletEnabled val="1"/>
        </dgm:presLayoutVars>
      </dgm:prSet>
      <dgm:spPr/>
    </dgm:pt>
    <dgm:pt modelId="{84A5CF7F-9F6F-824C-B076-62F1B60CFDBA}" type="pres">
      <dgm:prSet presAssocID="{A838E534-3E3D-4D03-8C6F-856160DC8331}" presName="bullet5b" presStyleLbl="node1" presStyleIdx="1" presStyleCnt="5"/>
      <dgm:spPr/>
    </dgm:pt>
    <dgm:pt modelId="{76AEA816-2359-0E4E-9B27-EABC0AD6B4EC}" type="pres">
      <dgm:prSet presAssocID="{A838E534-3E3D-4D03-8C6F-856160DC8331}" presName="textBox5b" presStyleLbl="revTx" presStyleIdx="1" presStyleCnt="5">
        <dgm:presLayoutVars>
          <dgm:bulletEnabled val="1"/>
        </dgm:presLayoutVars>
      </dgm:prSet>
      <dgm:spPr/>
    </dgm:pt>
    <dgm:pt modelId="{3F950BCC-B75C-654F-970A-D8D4C8F3D2CB}" type="pres">
      <dgm:prSet presAssocID="{D1F8631C-CF95-4236-A811-90FBB7DCF321}" presName="bullet5c" presStyleLbl="node1" presStyleIdx="2" presStyleCnt="5"/>
      <dgm:spPr/>
    </dgm:pt>
    <dgm:pt modelId="{15ED9DCB-3B5F-2B42-8B09-490A123568DE}" type="pres">
      <dgm:prSet presAssocID="{D1F8631C-CF95-4236-A811-90FBB7DCF321}" presName="textBox5c" presStyleLbl="revTx" presStyleIdx="2" presStyleCnt="5">
        <dgm:presLayoutVars>
          <dgm:bulletEnabled val="1"/>
        </dgm:presLayoutVars>
      </dgm:prSet>
      <dgm:spPr/>
    </dgm:pt>
    <dgm:pt modelId="{B264B24C-619E-C94C-A52D-E6DAAFC4B53D}" type="pres">
      <dgm:prSet presAssocID="{B800CDC0-AC7B-4BA3-BF15-6E5E03AED034}" presName="bullet5d" presStyleLbl="node1" presStyleIdx="3" presStyleCnt="5"/>
      <dgm:spPr/>
    </dgm:pt>
    <dgm:pt modelId="{BADF0FD4-4A33-134A-BC72-B362D3A52FE1}" type="pres">
      <dgm:prSet presAssocID="{B800CDC0-AC7B-4BA3-BF15-6E5E03AED034}" presName="textBox5d" presStyleLbl="revTx" presStyleIdx="3" presStyleCnt="5">
        <dgm:presLayoutVars>
          <dgm:bulletEnabled val="1"/>
        </dgm:presLayoutVars>
      </dgm:prSet>
      <dgm:spPr/>
    </dgm:pt>
    <dgm:pt modelId="{11A1C6F2-F600-BC48-A219-EB354282B01D}" type="pres">
      <dgm:prSet presAssocID="{46BDD9B4-9F88-6944-9AD8-976C812B3977}" presName="bullet5e" presStyleLbl="node1" presStyleIdx="4" presStyleCnt="5"/>
      <dgm:spPr/>
    </dgm:pt>
    <dgm:pt modelId="{8C1EE12A-7740-5648-AB67-BC8137C019A9}" type="pres">
      <dgm:prSet presAssocID="{46BDD9B4-9F88-6944-9AD8-976C812B3977}" presName="textBox5e" presStyleLbl="revTx" presStyleIdx="4" presStyleCnt="5">
        <dgm:presLayoutVars>
          <dgm:bulletEnabled val="1"/>
        </dgm:presLayoutVars>
      </dgm:prSet>
      <dgm:spPr/>
    </dgm:pt>
  </dgm:ptLst>
  <dgm:cxnLst>
    <dgm:cxn modelId="{7D73A504-73F9-634C-845A-666ACB561AF2}" srcId="{58A0DC23-DFB0-45E1-8EB3-694D2C07082B}" destId="{46BDD9B4-9F88-6944-9AD8-976C812B3977}" srcOrd="4" destOrd="0" parTransId="{2874E047-C4B3-B44D-853B-21476D5D065D}" sibTransId="{093A79B7-F40C-BE44-98B1-5FAE1D4BEC20}"/>
    <dgm:cxn modelId="{0FF3530B-BAF7-CD48-8D49-37344CC30A2B}" type="presOf" srcId="{46BDD9B4-9F88-6944-9AD8-976C812B3977}" destId="{8C1EE12A-7740-5648-AB67-BC8137C019A9}" srcOrd="0" destOrd="0" presId="urn:microsoft.com/office/officeart/2005/8/layout/arrow2"/>
    <dgm:cxn modelId="{EB220C10-E4F2-F245-991A-44B531040D9E}" srcId="{58A0DC23-DFB0-45E1-8EB3-694D2C07082B}" destId="{8E9E9DCA-1495-5C45-820E-1E911F4C903F}" srcOrd="0" destOrd="0" parTransId="{5BB52D11-9D17-3A4F-8E36-5A04FB444D42}" sibTransId="{F3CF302D-5066-3A47-BC6E-76FBA5314350}"/>
    <dgm:cxn modelId="{18F46F1A-BA3C-1744-A166-2FACC654DCBF}" srcId="{58A0DC23-DFB0-45E1-8EB3-694D2C07082B}" destId="{5439CDDF-F3E5-B14E-BB1F-CC1F027C6695}" srcOrd="6" destOrd="0" parTransId="{42E282E8-ABE2-684F-ABA3-1E7BAAA9058B}" sibTransId="{FC920F4B-C798-7743-B858-56C7C49CE6E4}"/>
    <dgm:cxn modelId="{9CF21F2F-BE24-4D33-9E8A-2C2929E66C0E}" srcId="{58A0DC23-DFB0-45E1-8EB3-694D2C07082B}" destId="{D1F8631C-CF95-4236-A811-90FBB7DCF321}" srcOrd="2" destOrd="0" parTransId="{29300B21-3400-4EEE-8346-02BDFEB322E8}" sibTransId="{86CB7DAB-FA91-4434-B22D-5C00739B92A7}"/>
    <dgm:cxn modelId="{BAA85B5B-C273-4187-A478-D42CF206CE3C}" srcId="{58A0DC23-DFB0-45E1-8EB3-694D2C07082B}" destId="{453CDB98-EECD-490F-9C37-21E2A262306E}" srcOrd="8" destOrd="0" parTransId="{6E7330ED-2575-48B6-8ED1-C270C2F01C8B}" sibTransId="{1F497A1D-5C8F-48AC-8732-898101707EB9}"/>
    <dgm:cxn modelId="{53CA7F6D-9EF9-492E-A6E1-7A4A32DBAA2D}" type="presOf" srcId="{58A0DC23-DFB0-45E1-8EB3-694D2C07082B}" destId="{AEC06E5B-327F-45CE-BF8A-18888FF4FA23}" srcOrd="0" destOrd="0" presId="urn:microsoft.com/office/officeart/2005/8/layout/arrow2"/>
    <dgm:cxn modelId="{54A7B26D-8872-9845-93A3-104FAA746BDD}" type="presOf" srcId="{B800CDC0-AC7B-4BA3-BF15-6E5E03AED034}" destId="{BADF0FD4-4A33-134A-BC72-B362D3A52FE1}" srcOrd="0" destOrd="0" presId="urn:microsoft.com/office/officeart/2005/8/layout/arrow2"/>
    <dgm:cxn modelId="{F4794A70-F398-49A3-9E04-C8DE349AA830}" srcId="{58A0DC23-DFB0-45E1-8EB3-694D2C07082B}" destId="{B800CDC0-AC7B-4BA3-BF15-6E5E03AED034}" srcOrd="3" destOrd="0" parTransId="{40976B04-1F1E-472C-AF53-62DFA14C0A07}" sibTransId="{1C3DF37A-BEC7-40FC-BAF1-B50A6D5DBCA1}"/>
    <dgm:cxn modelId="{E3B01978-ADE9-4E49-A31E-97FAC7EE6615}" type="presOf" srcId="{A838E534-3E3D-4D03-8C6F-856160DC8331}" destId="{76AEA816-2359-0E4E-9B27-EABC0AD6B4EC}" srcOrd="0" destOrd="0" presId="urn:microsoft.com/office/officeart/2005/8/layout/arrow2"/>
    <dgm:cxn modelId="{A1AE047D-8ACA-C94C-815E-3EE53A566691}" srcId="{58A0DC23-DFB0-45E1-8EB3-694D2C07082B}" destId="{A55CC08A-7FEC-354A-AEDE-15BE6BFC658F}" srcOrd="5" destOrd="0" parTransId="{94D1BE19-D903-DF4E-AD23-9F938EAC09FE}" sibTransId="{5AE8CE8C-613B-4A41-A901-B9D623BD9B35}"/>
    <dgm:cxn modelId="{A19369AA-46B3-4D4B-8BE9-2783542651B0}" type="presOf" srcId="{8E9E9DCA-1495-5C45-820E-1E911F4C903F}" destId="{4A49F0A8-88F4-4F48-BD35-EA1B3AF69EA3}" srcOrd="0" destOrd="0" presId="urn:microsoft.com/office/officeart/2005/8/layout/arrow2"/>
    <dgm:cxn modelId="{51AD3AB7-2E05-4204-B44C-71A90C05FDA4}" srcId="{58A0DC23-DFB0-45E1-8EB3-694D2C07082B}" destId="{25519150-EB91-481A-901A-462E8A3C4381}" srcOrd="7" destOrd="0" parTransId="{D9C12C54-9D13-4C4D-9DC5-455B78939C55}" sibTransId="{9EBA1D73-733B-4D49-91C6-4F1FEBDF87A2}"/>
    <dgm:cxn modelId="{506AD4DB-E3D2-4943-A95C-C825C3C9832A}" srcId="{58A0DC23-DFB0-45E1-8EB3-694D2C07082B}" destId="{A838E534-3E3D-4D03-8C6F-856160DC8331}" srcOrd="1" destOrd="0" parTransId="{0A4FFFB9-0670-49E3-ABC3-CBB517DB4A02}" sibTransId="{AB239FD8-81A5-4A54-9D5B-6BB5B117B3BE}"/>
    <dgm:cxn modelId="{186888E9-566B-0842-93DB-A7A3C61845D9}" type="presOf" srcId="{D1F8631C-CF95-4236-A811-90FBB7DCF321}" destId="{15ED9DCB-3B5F-2B42-8B09-490A123568DE}" srcOrd="0" destOrd="0" presId="urn:microsoft.com/office/officeart/2005/8/layout/arrow2"/>
    <dgm:cxn modelId="{3F1502C9-0123-094D-9A6C-FC78B29D1ECE}" type="presParOf" srcId="{AEC06E5B-327F-45CE-BF8A-18888FF4FA23}" destId="{71B5A984-E5D1-4BE3-9192-8A9BFC541615}" srcOrd="0" destOrd="0" presId="urn:microsoft.com/office/officeart/2005/8/layout/arrow2"/>
    <dgm:cxn modelId="{2171C828-B20B-7747-9828-6296BB15459B}" type="presParOf" srcId="{AEC06E5B-327F-45CE-BF8A-18888FF4FA23}" destId="{4BF3B354-7E78-42A1-834E-ECDFE57255E9}" srcOrd="1" destOrd="0" presId="urn:microsoft.com/office/officeart/2005/8/layout/arrow2"/>
    <dgm:cxn modelId="{740486FF-6D36-BF4D-A29A-14B1C2284C98}" type="presParOf" srcId="{4BF3B354-7E78-42A1-834E-ECDFE57255E9}" destId="{78A20A5A-700C-124B-B559-A5B6F3FC7285}" srcOrd="0" destOrd="0" presId="urn:microsoft.com/office/officeart/2005/8/layout/arrow2"/>
    <dgm:cxn modelId="{B32C4504-60C7-874D-B695-BC6580814E9E}" type="presParOf" srcId="{4BF3B354-7E78-42A1-834E-ECDFE57255E9}" destId="{4A49F0A8-88F4-4F48-BD35-EA1B3AF69EA3}" srcOrd="1" destOrd="0" presId="urn:microsoft.com/office/officeart/2005/8/layout/arrow2"/>
    <dgm:cxn modelId="{ABB0C52D-A98A-A846-AD11-3AF50BE8B29D}" type="presParOf" srcId="{4BF3B354-7E78-42A1-834E-ECDFE57255E9}" destId="{84A5CF7F-9F6F-824C-B076-62F1B60CFDBA}" srcOrd="2" destOrd="0" presId="urn:microsoft.com/office/officeart/2005/8/layout/arrow2"/>
    <dgm:cxn modelId="{6C3E7CCA-7EB9-F443-AD76-262A7B0D0C41}" type="presParOf" srcId="{4BF3B354-7E78-42A1-834E-ECDFE57255E9}" destId="{76AEA816-2359-0E4E-9B27-EABC0AD6B4EC}" srcOrd="3" destOrd="0" presId="urn:microsoft.com/office/officeart/2005/8/layout/arrow2"/>
    <dgm:cxn modelId="{23E54A68-837D-904F-8574-2B2D1A7FE6BA}" type="presParOf" srcId="{4BF3B354-7E78-42A1-834E-ECDFE57255E9}" destId="{3F950BCC-B75C-654F-970A-D8D4C8F3D2CB}" srcOrd="4" destOrd="0" presId="urn:microsoft.com/office/officeart/2005/8/layout/arrow2"/>
    <dgm:cxn modelId="{D80A2925-FBFD-284D-9AC3-4026A0AC01CB}" type="presParOf" srcId="{4BF3B354-7E78-42A1-834E-ECDFE57255E9}" destId="{15ED9DCB-3B5F-2B42-8B09-490A123568DE}" srcOrd="5" destOrd="0" presId="urn:microsoft.com/office/officeart/2005/8/layout/arrow2"/>
    <dgm:cxn modelId="{942BA138-8229-C144-91FB-E88A538A15C5}" type="presParOf" srcId="{4BF3B354-7E78-42A1-834E-ECDFE57255E9}" destId="{B264B24C-619E-C94C-A52D-E6DAAFC4B53D}" srcOrd="6" destOrd="0" presId="urn:microsoft.com/office/officeart/2005/8/layout/arrow2"/>
    <dgm:cxn modelId="{078F3ED6-0174-C64D-96B7-878B174ED0F7}" type="presParOf" srcId="{4BF3B354-7E78-42A1-834E-ECDFE57255E9}" destId="{BADF0FD4-4A33-134A-BC72-B362D3A52FE1}" srcOrd="7" destOrd="0" presId="urn:microsoft.com/office/officeart/2005/8/layout/arrow2"/>
    <dgm:cxn modelId="{F51DD968-46FD-EA46-BDA5-9FB4B20A873C}" type="presParOf" srcId="{4BF3B354-7E78-42A1-834E-ECDFE57255E9}" destId="{11A1C6F2-F600-BC48-A219-EB354282B01D}" srcOrd="8" destOrd="0" presId="urn:microsoft.com/office/officeart/2005/8/layout/arrow2"/>
    <dgm:cxn modelId="{94F1D683-4B63-384E-99A8-B6661E825BF3}" type="presParOf" srcId="{4BF3B354-7E78-42A1-834E-ECDFE57255E9}" destId="{8C1EE12A-7740-5648-AB67-BC8137C019A9}" srcOrd="9" destOrd="0" presId="urn:microsoft.com/office/officeart/2005/8/layout/arrow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1B5A984-E5D1-4BE3-9192-8A9BFC541615}">
      <dsp:nvSpPr>
        <dsp:cNvPr id="0" name=""/>
        <dsp:cNvSpPr/>
      </dsp:nvSpPr>
      <dsp:spPr>
        <a:xfrm>
          <a:off x="356814" y="0"/>
          <a:ext cx="4762832" cy="2976769"/>
        </a:xfrm>
        <a:prstGeom prst="swooshArrow">
          <a:avLst>
            <a:gd name="adj1" fmla="val 25000"/>
            <a:gd name="adj2" fmla="val 25000"/>
          </a:avLst>
        </a:prstGeom>
        <a:gradFill rotWithShape="0">
          <a:gsLst>
            <a:gs pos="0">
              <a:srgbClr val="4BACC6">
                <a:tint val="40000"/>
                <a:hueOff val="0"/>
                <a:satOff val="0"/>
                <a:lumOff val="0"/>
                <a:alphaOff val="0"/>
                <a:shade val="51000"/>
                <a:satMod val="130000"/>
              </a:srgbClr>
            </a:gs>
            <a:gs pos="80000">
              <a:srgbClr val="4BACC6">
                <a:tint val="40000"/>
                <a:hueOff val="0"/>
                <a:satOff val="0"/>
                <a:lumOff val="0"/>
                <a:alphaOff val="0"/>
                <a:shade val="93000"/>
                <a:satMod val="130000"/>
              </a:srgbClr>
            </a:gs>
            <a:gs pos="100000">
              <a:srgbClr val="4BACC6">
                <a:tint val="40000"/>
                <a:hueOff val="0"/>
                <a:satOff val="0"/>
                <a:lumOff val="0"/>
                <a:alphaOff val="0"/>
                <a:shade val="94000"/>
                <a:satMod val="135000"/>
              </a:srgbClr>
            </a:gs>
          </a:gsLst>
          <a:lin ang="16200000" scaled="0"/>
        </a:gradFill>
        <a:ln>
          <a:noFill/>
        </a:ln>
        <a:effectLst/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/>
      </dsp:style>
    </dsp:sp>
    <dsp:sp modelId="{78A20A5A-700C-124B-B559-A5B6F3FC7285}">
      <dsp:nvSpPr>
        <dsp:cNvPr id="0" name=""/>
        <dsp:cNvSpPr/>
      </dsp:nvSpPr>
      <dsp:spPr>
        <a:xfrm>
          <a:off x="825952" y="2213526"/>
          <a:ext cx="109545" cy="109545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100000"/>
                <a:shade val="100000"/>
                <a:satMod val="129999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381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4A49F0A8-88F4-4F48-BD35-EA1B3AF69EA3}">
      <dsp:nvSpPr>
        <dsp:cNvPr id="0" name=""/>
        <dsp:cNvSpPr/>
      </dsp:nvSpPr>
      <dsp:spPr>
        <a:xfrm>
          <a:off x="880725" y="2268298"/>
          <a:ext cx="623930" cy="70847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8046" tIns="0" rIns="0" bIns="0" numCol="1" spcCol="1270" anchor="t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 err="1"/>
            <a:t>Foco</a:t>
          </a:r>
          <a:r>
            <a:rPr lang="en-US" sz="1200" kern="1200" dirty="0"/>
            <a:t> </a:t>
          </a:r>
          <a:r>
            <a:rPr lang="en-US" sz="1200" kern="1200" dirty="0" err="1"/>
            <a:t>en</a:t>
          </a:r>
          <a:r>
            <a:rPr lang="en-US" sz="1200" kern="1200" dirty="0"/>
            <a:t> breeding</a:t>
          </a:r>
        </a:p>
      </dsp:txBody>
      <dsp:txXfrm>
        <a:off x="880725" y="2268298"/>
        <a:ext cx="623930" cy="708471"/>
      </dsp:txXfrm>
    </dsp:sp>
    <dsp:sp modelId="{84A5CF7F-9F6F-824C-B076-62F1B60CFDBA}">
      <dsp:nvSpPr>
        <dsp:cNvPr id="0" name=""/>
        <dsp:cNvSpPr/>
      </dsp:nvSpPr>
      <dsp:spPr>
        <a:xfrm>
          <a:off x="1418925" y="1643772"/>
          <a:ext cx="171461" cy="171461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100000"/>
                <a:shade val="100000"/>
                <a:satMod val="129999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381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76AEA816-2359-0E4E-9B27-EABC0AD6B4EC}">
      <dsp:nvSpPr>
        <dsp:cNvPr id="0" name=""/>
        <dsp:cNvSpPr/>
      </dsp:nvSpPr>
      <dsp:spPr>
        <a:xfrm>
          <a:off x="1504656" y="1729503"/>
          <a:ext cx="790630" cy="124726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0854" tIns="0" rIns="0" bIns="0" numCol="1" spcCol="1270" anchor="t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 err="1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Agricultor</a:t>
          </a:r>
          <a:r>
            <a:rPr lang="en-US" sz="1200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: </a:t>
          </a:r>
          <a:r>
            <a:rPr lang="en-US" sz="1200" kern="1200" dirty="0" err="1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Menos</a:t>
          </a:r>
          <a:r>
            <a:rPr lang="en-US" sz="1200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 </a:t>
          </a:r>
          <a:r>
            <a:rPr lang="en-US" sz="1200" kern="1200" dirty="0" err="1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agua</a:t>
          </a:r>
          <a:r>
            <a:rPr lang="en-US" sz="1200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, </a:t>
          </a:r>
          <a:r>
            <a:rPr lang="en-US" sz="1200" kern="1200" dirty="0" err="1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menos</a:t>
          </a:r>
          <a:r>
            <a:rPr lang="en-US" sz="1200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 </a:t>
          </a:r>
          <a:r>
            <a:rPr lang="en-US" sz="1200" kern="1200" dirty="0" err="1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químicos</a:t>
          </a:r>
          <a:endParaRPr lang="en-US" sz="1200" kern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+mn-ea"/>
            <a:cs typeface="+mn-cs"/>
          </a:endParaRPr>
        </a:p>
      </dsp:txBody>
      <dsp:txXfrm>
        <a:off x="1504656" y="1729503"/>
        <a:ext cx="790630" cy="1247266"/>
      </dsp:txXfrm>
    </dsp:sp>
    <dsp:sp modelId="{3F950BCC-B75C-654F-970A-D8D4C8F3D2CB}">
      <dsp:nvSpPr>
        <dsp:cNvPr id="0" name=""/>
        <dsp:cNvSpPr/>
      </dsp:nvSpPr>
      <dsp:spPr>
        <a:xfrm>
          <a:off x="2180978" y="1189517"/>
          <a:ext cx="228615" cy="228615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100000"/>
                <a:shade val="100000"/>
                <a:satMod val="129999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381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15ED9DCB-3B5F-2B42-8B09-490A123568DE}">
      <dsp:nvSpPr>
        <dsp:cNvPr id="0" name=""/>
        <dsp:cNvSpPr/>
      </dsp:nvSpPr>
      <dsp:spPr>
        <a:xfrm>
          <a:off x="2295286" y="1303825"/>
          <a:ext cx="919226" cy="167294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139" tIns="0" rIns="0" bIns="0" numCol="1" spcCol="1270" anchor="t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Retailers: </a:t>
          </a:r>
          <a:r>
            <a:rPr lang="en-US" sz="1200" kern="1200" dirty="0" err="1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Menos</a:t>
          </a:r>
          <a:r>
            <a:rPr lang="en-US" sz="1200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 </a:t>
          </a:r>
          <a:r>
            <a:rPr lang="en-US" sz="1200" kern="1200" dirty="0" err="1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perdidas</a:t>
          </a:r>
          <a:endParaRPr lang="en-US" sz="1200" kern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+mn-ea"/>
            <a:cs typeface="+mn-cs"/>
          </a:endParaRPr>
        </a:p>
      </dsp:txBody>
      <dsp:txXfrm>
        <a:off x="2295286" y="1303825"/>
        <a:ext cx="919226" cy="1672944"/>
      </dsp:txXfrm>
    </dsp:sp>
    <dsp:sp modelId="{B264B24C-619E-C94C-A52D-E6DAAFC4B53D}">
      <dsp:nvSpPr>
        <dsp:cNvPr id="0" name=""/>
        <dsp:cNvSpPr/>
      </dsp:nvSpPr>
      <dsp:spPr>
        <a:xfrm>
          <a:off x="3066865" y="834686"/>
          <a:ext cx="295295" cy="295295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100000"/>
                <a:shade val="100000"/>
                <a:satMod val="129999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381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BADF0FD4-4A33-134A-BC72-B362D3A52FE1}">
      <dsp:nvSpPr>
        <dsp:cNvPr id="0" name=""/>
        <dsp:cNvSpPr/>
      </dsp:nvSpPr>
      <dsp:spPr>
        <a:xfrm>
          <a:off x="3214513" y="982334"/>
          <a:ext cx="952566" cy="199443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6471" tIns="0" rIns="0" bIns="0" numCol="1" spcCol="1270" anchor="t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 err="1">
              <a:solidFill>
                <a:schemeClr val="tx1"/>
              </a:solidFill>
            </a:rPr>
            <a:t>Consumidor</a:t>
          </a:r>
          <a:r>
            <a:rPr lang="en-US" sz="1200" kern="1200" dirty="0">
              <a:solidFill>
                <a:schemeClr val="tx1"/>
              </a:solidFill>
            </a:rPr>
            <a:t>: </a:t>
          </a:r>
          <a:r>
            <a:rPr lang="en-US" sz="1200" kern="1200" dirty="0" err="1">
              <a:solidFill>
                <a:schemeClr val="tx1"/>
              </a:solidFill>
            </a:rPr>
            <a:t>Fruta</a:t>
          </a:r>
          <a:r>
            <a:rPr lang="en-US" sz="1200" kern="1200" dirty="0">
              <a:solidFill>
                <a:schemeClr val="tx1"/>
              </a:solidFill>
            </a:rPr>
            <a:t> </a:t>
          </a:r>
          <a:r>
            <a:rPr lang="en-US" sz="1200" kern="1200" dirty="0" err="1">
              <a:solidFill>
                <a:schemeClr val="tx1"/>
              </a:solidFill>
            </a:rPr>
            <a:t>saludable</a:t>
          </a:r>
          <a:endParaRPr lang="en-US" sz="1200" kern="1200" dirty="0">
            <a:solidFill>
              <a:schemeClr val="tx1"/>
            </a:solidFill>
          </a:endParaRPr>
        </a:p>
      </dsp:txBody>
      <dsp:txXfrm>
        <a:off x="3214513" y="982334"/>
        <a:ext cx="952566" cy="1994435"/>
      </dsp:txXfrm>
    </dsp:sp>
    <dsp:sp modelId="{11A1C6F2-F600-BC48-A219-EB354282B01D}">
      <dsp:nvSpPr>
        <dsp:cNvPr id="0" name=""/>
        <dsp:cNvSpPr/>
      </dsp:nvSpPr>
      <dsp:spPr>
        <a:xfrm>
          <a:off x="3978947" y="597735"/>
          <a:ext cx="376263" cy="376263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100000"/>
                <a:shade val="100000"/>
                <a:satMod val="129999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381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8C1EE12A-7740-5648-AB67-BC8137C019A9}">
      <dsp:nvSpPr>
        <dsp:cNvPr id="0" name=""/>
        <dsp:cNvSpPr/>
      </dsp:nvSpPr>
      <dsp:spPr>
        <a:xfrm>
          <a:off x="4167079" y="785867"/>
          <a:ext cx="952566" cy="219090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9374" tIns="0" rIns="0" bIns="0" numCol="1" spcCol="1270" anchor="t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>
              <a:solidFill>
                <a:schemeClr val="tx1"/>
              </a:solidFill>
            </a:rPr>
            <a:t>Medio </a:t>
          </a:r>
          <a:r>
            <a:rPr lang="en-US" sz="1200" kern="1200" dirty="0" err="1">
              <a:solidFill>
                <a:schemeClr val="tx1"/>
              </a:solidFill>
            </a:rPr>
            <a:t>Ambiente</a:t>
          </a:r>
          <a:r>
            <a:rPr lang="en-US" sz="1200" kern="1200" dirty="0">
              <a:solidFill>
                <a:schemeClr val="tx1"/>
              </a:solidFill>
            </a:rPr>
            <a:t>: </a:t>
          </a:r>
          <a:r>
            <a:rPr lang="en-US" sz="1200" kern="1200" dirty="0" err="1">
              <a:solidFill>
                <a:schemeClr val="tx1"/>
              </a:solidFill>
            </a:rPr>
            <a:t>Menos</a:t>
          </a:r>
          <a:r>
            <a:rPr lang="en-US" sz="1200" kern="1200" dirty="0">
              <a:solidFill>
                <a:schemeClr val="tx1"/>
              </a:solidFill>
            </a:rPr>
            <a:t> </a:t>
          </a:r>
          <a:r>
            <a:rPr lang="en-US" sz="1200" kern="1200" dirty="0" err="1">
              <a:solidFill>
                <a:schemeClr val="tx1"/>
              </a:solidFill>
            </a:rPr>
            <a:t>daño</a:t>
          </a:r>
          <a:endParaRPr lang="en-US" sz="1200" kern="1200" dirty="0">
            <a:solidFill>
              <a:schemeClr val="tx1"/>
            </a:solidFill>
          </a:endParaRPr>
        </a:p>
      </dsp:txBody>
      <dsp:txXfrm>
        <a:off x="4167079" y="785867"/>
        <a:ext cx="952566" cy="219090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arrow2">
  <dgm:title val=""/>
  <dgm:desc val=""/>
  <dgm:catLst>
    <dgm:cat type="process" pri="2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arrowDiagram">
    <dgm:varLst>
      <dgm:chMax val="5"/>
      <dgm:dir/>
      <dgm:resizeHandles val="exact"/>
    </dgm:varLst>
    <dgm:alg type="composite">
      <dgm:param type="ar" val="1.6"/>
    </dgm:alg>
    <dgm:shape xmlns:r="http://schemas.openxmlformats.org/officeDocument/2006/relationships" r:blip="">
      <dgm:adjLst/>
    </dgm:shape>
    <dgm:presOf/>
    <dgm:constrLst>
      <dgm:constr type="l" for="ch" forName="arrow"/>
      <dgm:constr type="t" for="ch" forName="arrow"/>
      <dgm:constr type="w" for="ch" forName="arrow" refType="w"/>
      <dgm:constr type="h" for="ch" forName="arrow" refType="h"/>
      <dgm:constr type="ctrX" for="ch" forName="arrowDiagram1" refType="w" fact="0.5"/>
      <dgm:constr type="ctrY" for="ch" forName="arrowDiagram1" refType="h" fact="0.5"/>
      <dgm:constr type="w" for="ch" forName="arrowDiagram1" refType="w"/>
      <dgm:constr type="h" for="ch" forName="arrowDiagram1" refType="h"/>
      <dgm:constr type="ctrX" for="ch" forName="arrowDiagram2" refType="w" fact="0.5"/>
      <dgm:constr type="ctrY" for="ch" forName="arrowDiagram2" refType="h" fact="0.5"/>
      <dgm:constr type="w" for="ch" forName="arrowDiagram2" refType="w"/>
      <dgm:constr type="h" for="ch" forName="arrowDiagram2" refType="h"/>
      <dgm:constr type="ctrX" for="ch" forName="arrowDiagram3" refType="w" fact="0.5"/>
      <dgm:constr type="ctrY" for="ch" forName="arrowDiagram3" refType="h" fact="0.5"/>
      <dgm:constr type="w" for="ch" forName="arrowDiagram3" refType="w"/>
      <dgm:constr type="h" for="ch" forName="arrowDiagram3" refType="h"/>
      <dgm:constr type="ctrX" for="ch" forName="arrowDiagram4" refType="w" fact="0.5"/>
      <dgm:constr type="ctrY" for="ch" forName="arrowDiagram4" refType="h" fact="0.5"/>
      <dgm:constr type="w" for="ch" forName="arrowDiagram4" refType="w"/>
      <dgm:constr type="h" for="ch" forName="arrowDiagram4" refType="h"/>
      <dgm:constr type="ctrX" for="ch" forName="arrowDiagram5" refType="w" fact="0.5"/>
      <dgm:constr type="ctrY" for="ch" forName="arrowDiagram5" refType="h" fact="0.5"/>
      <dgm:constr type="w" for="ch" forName="arrowDiagram5" refType="w"/>
      <dgm:constr type="h" for="ch" forName="arrowDiagram5" refType="h"/>
    </dgm:constrLst>
    <dgm:ruleLst/>
    <dgm:choose name="Name0">
      <dgm:if name="Name1" axis="ch" ptType="node" func="cnt" op="gte" val="1">
        <dgm:layoutNode name="arrow" styleLbl="bgShp">
          <dgm:alg type="sp"/>
          <dgm:shape xmlns:r="http://schemas.openxmlformats.org/officeDocument/2006/relationships" type="swooshArrow" r:blip="">
            <dgm:adjLst>
              <dgm:adj idx="2" val="0.25"/>
            </dgm:adjLst>
          </dgm:shape>
          <dgm:presOf/>
          <dgm:constrLst/>
          <dgm:ruleLst/>
        </dgm:layoutNode>
        <dgm:choose name="Name2">
          <dgm:if name="Name3" axis="ch" ptType="node" func="cnt" op="lt" val="1"/>
          <dgm:if name="Name4" axis="ch" ptType="node" func="cnt" op="equ" val="1">
            <dgm:layoutNode name="arrowDiagram1">
              <dgm:varLst>
                <dgm:bulletEnabled val="1"/>
              </dgm:varLst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ctrX" for="ch" forName="bullet1" refType="w" fact="0.8"/>
                <dgm:constr type="ctrY" for="ch" forName="bullet1" refType="h" fact="0.262"/>
                <dgm:constr type="w" for="ch" forName="bullet1" refType="w" fact="0.074"/>
                <dgm:constr type="h" for="ch" forName="bullet1" refType="w" refFor="ch" refForName="bullet1"/>
                <dgm:constr type="r" for="ch" forName="textBox1" refType="ctrX" refFor="ch" refForName="bullet1"/>
                <dgm:constr type="t" for="ch" forName="textBox1" refType="ctrY" refFor="ch" refForName="bullet1"/>
                <dgm:constr type="w" for="ch" forName="textBox1" refType="w" fact="0.4"/>
                <dgm:constr type="h" for="ch" forName="textBox1" refType="h" fact="0.738"/>
                <dgm:constr type="userA" refType="h" refFor="ch" refForName="bullet1" fact="0.53"/>
                <dgm:constr type="rMarg" for="ch" forName="textBox1" refType="userA" fact="2.834"/>
                <dgm:constr type="primFontSz" for="ch" ptType="node" op="equ" val="65"/>
              </dgm:constrLst>
              <dgm:ruleLst/>
              <dgm:forEach name="Name5" axis="ch" ptType="node" cnt="1">
                <dgm:layoutNode name="bullet1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1" styleLbl="revTx">
                  <dgm:varLst>
                    <dgm:bulletEnabled val="1"/>
                  </dgm:varLst>
                  <dgm:alg type="tx">
                    <dgm:param type="txAnchorVert" val="t"/>
                    <dgm:param type="parTxLTRAlign" val="r"/>
                    <dgm:param type="parTxRTLAlign" val="r"/>
                  </dgm:alg>
                  <dgm:shape xmlns:r="http://schemas.openxmlformats.org/officeDocument/2006/relationships" type="round2DiagRect" r:blip="">
                    <dgm:adjLst/>
                  </dgm:shape>
                  <dgm:presOf axis="desOrSelf" ptType="node"/>
                  <dgm:constrLst>
                    <dgm:constr type="lMarg"/>
                    <dgm:constr type="tMarg"/>
                    <dgm:constr type="bMarg"/>
                  </dgm:constrLst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6" axis="ch" ptType="node" func="cnt" op="equ" val="2">
            <dgm:layoutNode name="arrowDiagram2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7">
                <dgm:if name="Name8" func="var" arg="dir" op="equ" val="norm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l" for="ch" forName="textBox2a" refType="ctrX" refFor="ch" refForName="bullet2a"/>
                    <dgm:constr type="t" for="ch" forName="textBox2a" refType="ctrY" refFor="ch" refForName="bullet2a"/>
                    <dgm:constr type="w" for="ch" forName="textBox2a" refType="w" fact="0.325"/>
                    <dgm:constr type="h" for="ch" forName="textBox2a" refType="h" fact="0.427"/>
                    <dgm:constr type="userA" refType="h" refFor="ch" refForName="bullet2a" fact="0.53"/>
                    <dgm:constr type="l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l" for="ch" forName="textBox2b" refType="ctrX" refFor="ch" refForName="bullet2b"/>
                    <dgm:constr type="t" for="ch" forName="textBox2b" refType="ctrY" refFor="ch" refForName="bullet2b"/>
                    <dgm:constr type="w" for="ch" forName="textBox2b" refType="w" fact="0.325"/>
                    <dgm:constr type="h" for="ch" forName="textBox2b" refType="h" fact="0.662"/>
                    <dgm:constr type="userB" refType="h" refFor="ch" refForName="bullet2b" fact="0.53"/>
                    <dgm:constr type="lMarg" for="ch" forName="textBox2b" refType="userB" fact="2.834"/>
                    <dgm:constr type="primFontSz" for="ch" ptType="node" op="equ" val="65"/>
                  </dgm:constrLst>
                </dgm:if>
                <dgm:else name="Name9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r" for="ch" forName="textBox2a" refType="ctrX" refFor="ch" refForName="bullet2a"/>
                    <dgm:constr type="b" for="ch" forName="textBox2a" refType="ctrY" refFor="ch" refForName="bullet2a"/>
                    <dgm:constr type="w" for="ch" forName="textBox2a" refType="w" fact="0.25"/>
                    <dgm:constr type="h" for="ch" forName="textBox2a" refType="h" fact="0.573"/>
                    <dgm:constr type="userA" refType="h" refFor="ch" refForName="bullet2a" fact="0.53"/>
                    <dgm:constr type="r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r" for="ch" forName="textBox2b" refType="ctrX" refFor="ch" refForName="bullet2b"/>
                    <dgm:constr type="b" for="ch" forName="textBox2b" refType="ctrY" refFor="ch" refForName="bullet2b"/>
                    <dgm:constr type="w" for="ch" forName="textBox2b" refType="w" fact="0.28"/>
                    <dgm:constr type="h" for="ch" forName="textBox2b" refType="h" fact="0.338"/>
                    <dgm:constr type="userB" refType="h" refFor="ch" refForName="bullet2b" fact="0.53"/>
                    <dgm:constr type="rMarg" for="ch" forName="textBox2b" refType="userB" fact="2.834"/>
                    <dgm:constr type="primFontSz" for="ch" ptType="node" op="equ" val="65"/>
                  </dgm:constrLst>
                </dgm:else>
              </dgm:choose>
              <dgm:ruleLst/>
              <dgm:forEach name="Name10" axis="ch" ptType="node" cnt="1">
                <dgm:layoutNode name="bullet2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a" styleLbl="revTx">
                  <dgm:varLst>
                    <dgm:bulletEnabled val="1"/>
                  </dgm:varLst>
                  <dgm:choose name="Name11">
                    <dgm:if name="Name12" func="var" arg="dir" op="equ" val="norm">
                      <dgm:choose name="Name13">
                        <dgm:if name="Name1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6">
                      <dgm:choose name="Name17">
                        <dgm:if name="Name1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">
                    <dgm:if name="Name2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23" axis="ch" ptType="node" st="2" cnt="1">
                <dgm:layoutNode name="bullet2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b" styleLbl="revTx">
                  <dgm:varLst>
                    <dgm:bulletEnabled val="1"/>
                  </dgm:varLst>
                  <dgm:choose name="Name24">
                    <dgm:if name="Name25" func="var" arg="dir" op="equ" val="norm">
                      <dgm:choose name="Name26">
                        <dgm:if name="Name2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2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29">
                      <dgm:choose name="Name30">
                        <dgm:if name="Name3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3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33">
                    <dgm:if name="Name3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3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36" axis="ch" ptType="node" func="cnt" op="equ" val="3">
            <dgm:layoutNode name="arrowDiagram3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37">
                <dgm:if name="Name38" func="var" arg="dir" op="equ" val="norm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l" for="ch" forName="textBox3a" refType="ctrX" refFor="ch" refForName="bullet3a"/>
                    <dgm:constr type="t" for="ch" forName="textBox3a" refType="ctrY" refFor="ch" refForName="bullet3a"/>
                    <dgm:constr type="w" for="ch" forName="textBox3a" refType="w" fact="0.233"/>
                    <dgm:constr type="h" for="ch" forName="textBox3a" refType="h" fact="0.289"/>
                    <dgm:constr type="userA" refType="h" refFor="ch" refForName="bullet3a" fact="0.53"/>
                    <dgm:constr type="l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l" for="ch" forName="textBox3b" refType="ctrX" refFor="ch" refForName="bullet3b"/>
                    <dgm:constr type="t" for="ch" forName="textBox3b" refType="ctrY" refFor="ch" refForName="bullet3b"/>
                    <dgm:constr type="w" for="ch" forName="textBox3b" refType="w" fact="0.24"/>
                    <dgm:constr type="h" for="ch" forName="textBox3b" refType="h" fact="0.544"/>
                    <dgm:constr type="userB" refType="h" refFor="ch" refForName="bullet3b" fact="0.53"/>
                    <dgm:constr type="l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l" for="ch" forName="textBox3c" refType="ctrX" refFor="ch" refForName="bullet3c"/>
                    <dgm:constr type="t" for="ch" forName="textBox3c" refType="ctrY" refFor="ch" refForName="bullet3c"/>
                    <dgm:constr type="w" for="ch" forName="textBox3c" refType="w" fact="0.24"/>
                    <dgm:constr type="h" for="ch" forName="textBox3c" refType="h" fact="0.695"/>
                    <dgm:constr type="userC" refType="h" refFor="ch" refForName="bullet3c" fact="0.53"/>
                    <dgm:constr type="lMarg" for="ch" forName="textBox3c" refType="userC" fact="2.834"/>
                    <dgm:constr type="primFontSz" for="ch" ptType="node" op="equ" val="65"/>
                  </dgm:constrLst>
                </dgm:if>
                <dgm:else name="Name39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r" for="ch" forName="textBox3a" refType="ctrX" refFor="ch" refForName="bullet3a"/>
                    <dgm:constr type="b" for="ch" forName="textBox3a" refType="ctrY" refFor="ch" refForName="bullet3a"/>
                    <dgm:constr type="w" for="ch" forName="textBox3a" refType="w" fact="0.14"/>
                    <dgm:constr type="h" for="ch" forName="textBox3a" refType="h" fact="0.711"/>
                    <dgm:constr type="userA" refType="h" refFor="ch" refForName="bullet3a" fact="0.53"/>
                    <dgm:constr type="r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r" for="ch" forName="textBox3b" refType="ctrX" refFor="ch" refForName="bullet3b"/>
                    <dgm:constr type="b" for="ch" forName="textBox3b" refType="ctrY" refFor="ch" refForName="bullet3b"/>
                    <dgm:constr type="w" for="ch" forName="textBox3b" refType="w" fact="0.24"/>
                    <dgm:constr type="h" for="ch" forName="textBox3b" refType="h" fact="0.456"/>
                    <dgm:constr type="userB" refType="h" refFor="ch" refForName="bullet3b" fact="0.53"/>
                    <dgm:constr type="r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r" for="ch" forName="textBox3c" refType="ctrX" refFor="ch" refForName="bullet3c"/>
                    <dgm:constr type="b" for="ch" forName="textBox3c" refType="ctrY" refFor="ch" refForName="bullet3c"/>
                    <dgm:constr type="w" for="ch" forName="textBox3c" refType="w" fact="0.24"/>
                    <dgm:constr type="h" for="ch" forName="textBox3c" refType="h" fact="0.305"/>
                    <dgm:constr type="userC" refType="h" refFor="ch" refForName="bullet3c" fact="0.53"/>
                    <dgm:constr type="rMarg" for="ch" forName="textBox3c" refType="userC" fact="2.834"/>
                    <dgm:constr type="primFontSz" for="ch" ptType="node" op="equ" val="65"/>
                  </dgm:constrLst>
                </dgm:else>
              </dgm:choose>
              <dgm:ruleLst/>
              <dgm:forEach name="Name40" axis="ch" ptType="node" cnt="1">
                <dgm:layoutNode name="bullet3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a" styleLbl="revTx">
                  <dgm:varLst>
                    <dgm:bulletEnabled val="1"/>
                  </dgm:varLst>
                  <dgm:choose name="Name41">
                    <dgm:if name="Name42" func="var" arg="dir" op="equ" val="norm">
                      <dgm:choose name="Name43">
                        <dgm:if name="Name4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4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46">
                      <dgm:choose name="Name47">
                        <dgm:if name="Name4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4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50">
                    <dgm:if name="Name5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5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53" axis="ch" ptType="node" st="2" cnt="1">
                <dgm:layoutNode name="bullet3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b" styleLbl="revTx">
                  <dgm:varLst>
                    <dgm:bulletEnabled val="1"/>
                  </dgm:varLst>
                  <dgm:choose name="Name54">
                    <dgm:if name="Name55" func="var" arg="dir" op="equ" val="norm">
                      <dgm:choose name="Name56">
                        <dgm:if name="Name5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5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59">
                      <dgm:choose name="Name60">
                        <dgm:if name="Name6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6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63">
                    <dgm:if name="Name6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6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66" axis="ch" ptType="node" st="3" cnt="1">
                <dgm:layoutNode name="bullet3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c" styleLbl="revTx">
                  <dgm:varLst>
                    <dgm:bulletEnabled val="1"/>
                  </dgm:varLst>
                  <dgm:choose name="Name67">
                    <dgm:if name="Name68" func="var" arg="dir" op="equ" val="norm">
                      <dgm:choose name="Name69">
                        <dgm:if name="Name7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7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72">
                      <dgm:choose name="Name73">
                        <dgm:if name="Name7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7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76">
                    <dgm:if name="Name7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7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79" axis="ch" ptType="node" func="cnt" op="equ" val="4">
            <dgm:layoutNode name="arrowDiagram4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80">
                <dgm:if name="Name81" func="var" arg="dir" op="equ" val="norm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l" for="ch" forName="textBox4a" refType="ctrX" refFor="ch" refForName="bullet4a"/>
                    <dgm:constr type="t" for="ch" forName="textBox4a" refType="ctrY" refFor="ch" refForName="bullet4a"/>
                    <dgm:constr type="w" for="ch" forName="textBox4a" refType="w" fact="0.171"/>
                    <dgm:constr type="h" for="ch" forName="textBox4a" refType="h" fact="0.238"/>
                    <dgm:constr type="userA" refType="h" refFor="ch" refForName="bullet4a" fact="0.53"/>
                    <dgm:constr type="l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l" for="ch" forName="textBox4b" refType="ctrX" refFor="ch" refForName="bullet4b"/>
                    <dgm:constr type="t" for="ch" forName="textBox4b" refType="ctrY" refFor="ch" refForName="bullet4b"/>
                    <dgm:constr type="w" for="ch" forName="textBox4b" refType="w" fact="0.21"/>
                    <dgm:constr type="h" for="ch" forName="textBox4b" refType="h" fact="0.457"/>
                    <dgm:constr type="userB" refType="h" refFor="ch" refForName="bullet4b" fact="0.53"/>
                    <dgm:constr type="l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l" for="ch" forName="textBox4c" refType="ctrX" refFor="ch" refForName="bullet4c"/>
                    <dgm:constr type="t" for="ch" forName="textBox4c" refType="ctrY" refFor="ch" refForName="bullet4c"/>
                    <dgm:constr type="w" for="ch" forName="textBox4c" refType="w" fact="0.21"/>
                    <dgm:constr type="h" for="ch" forName="textBox4c" refType="h" fact="0.618"/>
                    <dgm:constr type="userC" refType="h" refFor="ch" refForName="bullet4c" fact="0.53"/>
                    <dgm:constr type="l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l" for="ch" forName="textBox4d" refType="ctrX" refFor="ch" refForName="bullet4d"/>
                    <dgm:constr type="t" for="ch" forName="textBox4d" refType="ctrY" refFor="ch" refForName="bullet4d"/>
                    <dgm:constr type="w" for="ch" forName="textBox4d" refType="w" fact="0.21"/>
                    <dgm:constr type="h" for="ch" forName="textBox4d" refType="h" fact="0.717"/>
                    <dgm:constr type="userD" refType="h" refFor="ch" refForName="bullet4d" fact="0.53"/>
                    <dgm:constr type="lMarg" for="ch" forName="textBox4d" refType="userD" fact="2.834"/>
                    <dgm:constr type="primFontSz" for="ch" ptType="node" op="equ" val="65"/>
                  </dgm:constrLst>
                </dgm:if>
                <dgm:else name="Name82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r" for="ch" forName="textBox4a" refType="ctrX" refFor="ch" refForName="bullet4a"/>
                    <dgm:constr type="b" for="ch" forName="textBox4a" refType="ctrY" refFor="ch" refForName="bullet4a"/>
                    <dgm:constr type="w" for="ch" forName="textBox4a" refType="w" fact="0.11"/>
                    <dgm:constr type="h" for="ch" forName="textBox4a" refType="h" fact="0.762"/>
                    <dgm:constr type="userA" refType="h" refFor="ch" refForName="bullet4a" fact="0.53"/>
                    <dgm:constr type="r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r" for="ch" forName="textBox4b" refType="ctrX" refFor="ch" refForName="bullet4b"/>
                    <dgm:constr type="b" for="ch" forName="textBox4b" refType="ctrY" refFor="ch" refForName="bullet4b"/>
                    <dgm:constr type="w" for="ch" forName="textBox4b" refType="w" fact="0.171"/>
                    <dgm:constr type="h" for="ch" forName="textBox4b" refType="h" fact="0.543"/>
                    <dgm:constr type="userB" refType="h" refFor="ch" refForName="bullet4b" fact="0.53"/>
                    <dgm:constr type="r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r" for="ch" forName="textBox4c" refType="ctrX" refFor="ch" refForName="bullet4c"/>
                    <dgm:constr type="b" for="ch" forName="textBox4c" refType="ctrY" refFor="ch" refForName="bullet4c"/>
                    <dgm:constr type="w" for="ch" forName="textBox4c" refType="w" fact="0.21"/>
                    <dgm:constr type="h" for="ch" forName="textBox4c" refType="h" fact="0.382"/>
                    <dgm:constr type="userC" refType="h" refFor="ch" refForName="bullet4c" fact="0.53"/>
                    <dgm:constr type="r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r" for="ch" forName="textBox4d" refType="ctrX" refFor="ch" refForName="bullet4d"/>
                    <dgm:constr type="b" for="ch" forName="textBox4d" refType="ctrY" refFor="ch" refForName="bullet4d"/>
                    <dgm:constr type="w" for="ch" forName="textBox4d" refType="w" fact="0.21"/>
                    <dgm:constr type="h" for="ch" forName="textBox4d" refType="h" fact="0.283"/>
                    <dgm:constr type="userD" refType="h" refFor="ch" refForName="bullet4d" fact="0.53"/>
                    <dgm:constr type="rMarg" for="ch" forName="textBox4d" refType="userD" fact="2.834"/>
                    <dgm:constr type="primFontSz" for="ch" ptType="node" op="equ" val="65"/>
                  </dgm:constrLst>
                </dgm:else>
              </dgm:choose>
              <dgm:ruleLst/>
              <dgm:forEach name="Name83" axis="ch" ptType="node" cnt="1">
                <dgm:layoutNode name="bullet4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a" styleLbl="revTx">
                  <dgm:varLst>
                    <dgm:bulletEnabled val="1"/>
                  </dgm:varLst>
                  <dgm:choose name="Name84">
                    <dgm:if name="Name85" func="var" arg="dir" op="equ" val="norm">
                      <dgm:choose name="Name86">
                        <dgm:if name="Name8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8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89">
                      <dgm:choose name="Name90">
                        <dgm:if name="Name9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9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93">
                    <dgm:if name="Name9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9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96" axis="ch" ptType="node" st="2" cnt="1">
                <dgm:layoutNode name="bullet4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b" styleLbl="revTx">
                  <dgm:varLst>
                    <dgm:bulletEnabled val="1"/>
                  </dgm:varLst>
                  <dgm:choose name="Name97">
                    <dgm:if name="Name98" func="var" arg="dir" op="equ" val="norm">
                      <dgm:choose name="Name99">
                        <dgm:if name="Name10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0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0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06">
                    <dgm:if name="Name10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0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09" axis="ch" ptType="node" st="3" cnt="1">
                <dgm:layoutNode name="bullet4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c" styleLbl="revTx">
                  <dgm:varLst>
                    <dgm:bulletEnabled val="1"/>
                  </dgm:varLst>
                  <dgm:choose name="Name110">
                    <dgm:if name="Name111" func="var" arg="dir" op="equ" val="norm">
                      <dgm:choose name="Name112">
                        <dgm:if name="Name11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1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15">
                      <dgm:choose name="Name116">
                        <dgm:if name="Name11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1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19">
                    <dgm:if name="Name12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2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22" axis="ch" ptType="node" st="4" cnt="1">
                <dgm:layoutNode name="bullet4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d" styleLbl="revTx">
                  <dgm:varLst>
                    <dgm:bulletEnabled val="1"/>
                  </dgm:varLst>
                  <dgm:choose name="Name123">
                    <dgm:if name="Name124" func="var" arg="dir" op="equ" val="norm">
                      <dgm:choose name="Name125">
                        <dgm:if name="Name12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2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28">
                      <dgm:choose name="Name129">
                        <dgm:if name="Name13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3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32">
                    <dgm:if name="Name13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3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else name="Name135">
            <dgm:layoutNode name="arrowDiagram5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136">
                <dgm:if name="Name137" func="var" arg="dir" op="equ" val="norm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l" for="ch" forName="textBox5a" refType="ctrX" refFor="ch" refForName="bullet5a"/>
                    <dgm:constr type="t" for="ch" forName="textBox5a" refType="ctrY" refFor="ch" refForName="bullet5a"/>
                    <dgm:constr type="w" for="ch" forName="textBox5a" refType="w" fact="0.131"/>
                    <dgm:constr type="h" for="ch" forName="textBox5a" refType="h" fact="0.238"/>
                    <dgm:constr type="userA" refType="h" refFor="ch" refForName="bullet5a" fact="0.53"/>
                    <dgm:constr type="l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l" for="ch" forName="textBox5b" refType="ctrX" refFor="ch" refForName="bullet5b"/>
                    <dgm:constr type="t" for="ch" forName="textBox5b" refType="ctrY" refFor="ch" refForName="bullet5b"/>
                    <dgm:constr type="w" for="ch" forName="textBox5b" refType="w" fact="0.166"/>
                    <dgm:constr type="h" for="ch" forName="textBox5b" refType="h" fact="0.419"/>
                    <dgm:constr type="userB" refType="h" refFor="ch" refForName="bullet5b" fact="0.53"/>
                    <dgm:constr type="l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l" for="ch" forName="textBox5c" refType="ctrX" refFor="ch" refForName="bullet5c"/>
                    <dgm:constr type="t" for="ch" forName="textBox5c" refType="ctrY" refFor="ch" refForName="bullet5c"/>
                    <dgm:constr type="w" for="ch" forName="textBox5c" refType="w" fact="0.193"/>
                    <dgm:constr type="h" for="ch" forName="textBox5c" refType="h" fact="0.562"/>
                    <dgm:constr type="userC" refType="h" refFor="ch" refForName="bullet5c" fact="0.53"/>
                    <dgm:constr type="l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l" for="ch" forName="textBox5d" refType="ctrX" refFor="ch" refForName="bullet5d"/>
                    <dgm:constr type="t" for="ch" forName="textBox5d" refType="ctrY" refFor="ch" refForName="bullet5d"/>
                    <dgm:constr type="w" for="ch" forName="textBox5d" refType="w" fact="0.2"/>
                    <dgm:constr type="h" for="ch" forName="textBox5d" refType="h" fact="0.67"/>
                    <dgm:constr type="userD" refType="h" refFor="ch" refForName="bullet5d" fact="0.53"/>
                    <dgm:constr type="l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l" for="ch" forName="textBox5e" refType="ctrX" refFor="ch" refForName="bullet5e"/>
                    <dgm:constr type="t" for="ch" forName="textBox5e" refType="ctrY" refFor="ch" refForName="bullet5e"/>
                    <dgm:constr type="w" for="ch" forName="textBox5e" refType="w" fact="0.2"/>
                    <dgm:constr type="h" for="ch" forName="textBox5e" refType="h" fact="0.736"/>
                    <dgm:constr type="userE" refType="h" refFor="ch" refForName="bullet5e" fact="0.53"/>
                    <dgm:constr type="lMarg" for="ch" forName="textBox5e" refType="userE" fact="2.834"/>
                    <dgm:constr type="primFontSz" for="ch" ptType="node" op="equ" val="65"/>
                  </dgm:constrLst>
                </dgm:if>
                <dgm:else name="Name138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r" for="ch" forName="textBox5a" refType="ctrX" refFor="ch" refForName="bullet5a"/>
                    <dgm:constr type="b" for="ch" forName="textBox5a" refType="ctrY" refFor="ch" refForName="bullet5a"/>
                    <dgm:constr type="w" for="ch" forName="textBox5a" refType="w" fact="0.11"/>
                    <dgm:constr type="h" for="ch" forName="textBox5a" refType="h" fact="0.762"/>
                    <dgm:constr type="userA" refType="h" refFor="ch" refForName="bullet5a" fact="0.53"/>
                    <dgm:constr type="r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r" for="ch" forName="textBox5b" refType="ctrX" refFor="ch" refForName="bullet5b"/>
                    <dgm:constr type="b" for="ch" forName="textBox5b" refType="ctrY" refFor="ch" refForName="bullet5b"/>
                    <dgm:constr type="w" for="ch" forName="textBox5b" refType="w" fact="0.131"/>
                    <dgm:constr type="h" for="ch" forName="textBox5b" refType="h" fact="0.581"/>
                    <dgm:constr type="userB" refType="h" refFor="ch" refForName="bullet5b" fact="0.53"/>
                    <dgm:constr type="r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r" for="ch" forName="textBox5c" refType="ctrX" refFor="ch" refForName="bullet5c"/>
                    <dgm:constr type="b" for="ch" forName="textBox5c" refType="ctrY" refFor="ch" refForName="bullet5c"/>
                    <dgm:constr type="w" for="ch" forName="textBox5c" refType="w" fact="0.166"/>
                    <dgm:constr type="h" for="ch" forName="textBox5c" refType="h" fact="0.438"/>
                    <dgm:constr type="userC" refType="h" refFor="ch" refForName="bullet5c" fact="0.53"/>
                    <dgm:constr type="r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r" for="ch" forName="textBox5d" refType="ctrX" refFor="ch" refForName="bullet5d"/>
                    <dgm:constr type="b" for="ch" forName="textBox5d" refType="ctrY" refFor="ch" refForName="bullet5d"/>
                    <dgm:constr type="w" for="ch" forName="textBox5d" refType="w" fact="0.193"/>
                    <dgm:constr type="h" for="ch" forName="textBox5d" refType="h" fact="0.33"/>
                    <dgm:constr type="userD" refType="h" refFor="ch" refForName="bullet5d" fact="0.53"/>
                    <dgm:constr type="r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r" for="ch" forName="textBox5e" refType="ctrX" refFor="ch" refForName="bullet5e"/>
                    <dgm:constr type="b" for="ch" forName="textBox5e" refType="ctrY" refFor="ch" refForName="bullet5e"/>
                    <dgm:constr type="w" for="ch" forName="textBox5e" refType="w" fact="0.2"/>
                    <dgm:constr type="h" for="ch" forName="textBox5e" refType="h" fact="0.264"/>
                    <dgm:constr type="userE" refType="h" refFor="ch" refForName="bullet5e" fact="0.53"/>
                    <dgm:constr type="rMarg" for="ch" forName="textBox5e" refType="userE" fact="2.834"/>
                    <dgm:constr type="primFontSz" for="ch" ptType="node" op="equ" val="65"/>
                  </dgm:constrLst>
                </dgm:else>
              </dgm:choose>
              <dgm:ruleLst/>
              <dgm:forEach name="Name139" axis="ch" ptType="node" cnt="1">
                <dgm:layoutNode name="bullet5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a" styleLbl="revTx">
                  <dgm:varLst>
                    <dgm:bulletEnabled val="1"/>
                  </dgm:varLst>
                  <dgm:choose name="Name140">
                    <dgm:if name="Name141" func="var" arg="dir" op="equ" val="norm">
                      <dgm:choose name="Name142">
                        <dgm:if name="Name14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4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45">
                      <dgm:choose name="Name146">
                        <dgm:if name="Name14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4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49">
                    <dgm:if name="Name15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5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52" axis="ch" ptType="node" st="2" cnt="1">
                <dgm:layoutNode name="bullet5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b" styleLbl="revTx">
                  <dgm:varLst>
                    <dgm:bulletEnabled val="1"/>
                  </dgm:varLst>
                  <dgm:choose name="Name153">
                    <dgm:if name="Name154" func="var" arg="dir" op="equ" val="norm">
                      <dgm:choose name="Name155">
                        <dgm:if name="Name15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58">
                      <dgm:choose name="Name159">
                        <dgm:if name="Name16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6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62">
                    <dgm:if name="Name16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6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65" axis="ch" ptType="node" st="3" cnt="1">
                <dgm:layoutNode name="bullet5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c" styleLbl="revTx">
                  <dgm:varLst>
                    <dgm:bulletEnabled val="1"/>
                  </dgm:varLst>
                  <dgm:choose name="Name166">
                    <dgm:if name="Name167" func="var" arg="dir" op="equ" val="norm">
                      <dgm:choose name="Name168">
                        <dgm:if name="Name169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70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71">
                      <dgm:choose name="Name172">
                        <dgm:if name="Name173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74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75">
                    <dgm:if name="Name176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77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78" axis="ch" ptType="node" st="4" cnt="1">
                <dgm:layoutNode name="bullet5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d" styleLbl="revTx">
                  <dgm:varLst>
                    <dgm:bulletEnabled val="1"/>
                  </dgm:varLst>
                  <dgm:choose name="Name179">
                    <dgm:if name="Name180" func="var" arg="dir" op="equ" val="norm">
                      <dgm:choose name="Name181">
                        <dgm:if name="Name182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83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84">
                      <dgm:choose name="Name185">
                        <dgm:if name="Name186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87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88">
                    <dgm:if name="Name189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90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91" axis="ch" ptType="node" st="5" cnt="1">
                <dgm:layoutNode name="bullet5e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e" styleLbl="revTx">
                  <dgm:varLst>
                    <dgm:bulletEnabled val="1"/>
                  </dgm:varLst>
                  <dgm:choose name="Name192">
                    <dgm:if name="Name193" func="var" arg="dir" op="equ" val="norm">
                      <dgm:choose name="Name194">
                        <dgm:if name="Name195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96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97">
                      <dgm:choose name="Name198">
                        <dgm:if name="Name199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200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1">
                    <dgm:if name="Name202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03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else>
        </dgm:choose>
      </dgm:if>
      <dgm:else name="Name204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Shape 208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209" name="Shape 209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065342445"/>
      </p:ext>
    </p:extLst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defRPr sz="1200">
        <a:latin typeface="+mn-lt"/>
        <a:ea typeface="+mn-ea"/>
        <a:cs typeface="+mn-cs"/>
        <a:sym typeface="Calibri"/>
      </a:defRPr>
    </a:lvl1pPr>
    <a:lvl2pPr indent="228600" defTabSz="457200" latinLnBrk="0">
      <a:defRPr sz="1200">
        <a:latin typeface="+mn-lt"/>
        <a:ea typeface="+mn-ea"/>
        <a:cs typeface="+mn-cs"/>
        <a:sym typeface="Calibri"/>
      </a:defRPr>
    </a:lvl2pPr>
    <a:lvl3pPr indent="457200" defTabSz="457200" latinLnBrk="0">
      <a:defRPr sz="1200">
        <a:latin typeface="+mn-lt"/>
        <a:ea typeface="+mn-ea"/>
        <a:cs typeface="+mn-cs"/>
        <a:sym typeface="Calibri"/>
      </a:defRPr>
    </a:lvl3pPr>
    <a:lvl4pPr indent="685800" defTabSz="457200" latinLnBrk="0">
      <a:defRPr sz="1200">
        <a:latin typeface="+mn-lt"/>
        <a:ea typeface="+mn-ea"/>
        <a:cs typeface="+mn-cs"/>
        <a:sym typeface="Calibri"/>
      </a:defRPr>
    </a:lvl4pPr>
    <a:lvl5pPr indent="914400" defTabSz="457200" latinLnBrk="0">
      <a:defRPr sz="1200">
        <a:latin typeface="+mn-lt"/>
        <a:ea typeface="+mn-ea"/>
        <a:cs typeface="+mn-cs"/>
        <a:sym typeface="Calibri"/>
      </a:defRPr>
    </a:lvl5pPr>
    <a:lvl6pPr indent="1143000" defTabSz="457200" latinLnBrk="0">
      <a:defRPr sz="1200">
        <a:latin typeface="+mn-lt"/>
        <a:ea typeface="+mn-ea"/>
        <a:cs typeface="+mn-cs"/>
        <a:sym typeface="Calibri"/>
      </a:defRPr>
    </a:lvl6pPr>
    <a:lvl7pPr indent="1371600" defTabSz="457200" latinLnBrk="0">
      <a:defRPr sz="1200">
        <a:latin typeface="+mn-lt"/>
        <a:ea typeface="+mn-ea"/>
        <a:cs typeface="+mn-cs"/>
        <a:sym typeface="Calibri"/>
      </a:defRPr>
    </a:lvl7pPr>
    <a:lvl8pPr indent="1600200" defTabSz="457200" latinLnBrk="0">
      <a:defRPr sz="1200">
        <a:latin typeface="+mn-lt"/>
        <a:ea typeface="+mn-ea"/>
        <a:cs typeface="+mn-cs"/>
        <a:sym typeface="Calibri"/>
      </a:defRPr>
    </a:lvl8pPr>
    <a:lvl9pPr indent="1828800" defTabSz="457200" latinLnBrk="0">
      <a:defRPr sz="1200">
        <a:latin typeface="+mn-lt"/>
        <a:ea typeface="+mn-ea"/>
        <a:cs typeface="+mn-cs"/>
        <a:sym typeface="Calibri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o del título"/>
          <p:cNvSpPr>
            <a:spLocks noGrp="1"/>
          </p:cNvSpPr>
          <p:nvPr>
            <p:ph type="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t>Texto del título</a:t>
            </a:r>
          </a:p>
        </p:txBody>
      </p:sp>
      <p:sp>
        <p:nvSpPr>
          <p:cNvPr id="12" name="Nivel de texto 1…"/>
          <p:cNvSpPr>
            <a:spLocks noGrp="1"/>
          </p:cNvSpPr>
          <p:nvPr>
            <p:ph type="body" sz="quarter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SzTx/>
              <a:buFontTx/>
              <a:buNone/>
              <a:defRPr>
                <a:solidFill>
                  <a:srgbClr val="888888"/>
                </a:solidFill>
              </a:defRPr>
            </a:lvl1pPr>
            <a:lvl2pPr marL="0" indent="457200" algn="ctr">
              <a:buSzTx/>
              <a:buFontTx/>
              <a:buNone/>
              <a:defRPr>
                <a:solidFill>
                  <a:srgbClr val="888888"/>
                </a:solidFill>
              </a:defRPr>
            </a:lvl2pPr>
            <a:lvl3pPr marL="0" indent="914400" algn="ctr">
              <a:buSzTx/>
              <a:buFontTx/>
              <a:buNone/>
              <a:defRPr>
                <a:solidFill>
                  <a:srgbClr val="888888"/>
                </a:solidFill>
              </a:defRPr>
            </a:lvl3pPr>
            <a:lvl4pPr marL="0" indent="1371600" algn="ctr">
              <a:buSzTx/>
              <a:buFontTx/>
              <a:buNone/>
              <a:defRPr>
                <a:solidFill>
                  <a:srgbClr val="888888"/>
                </a:solidFill>
              </a:defRPr>
            </a:lvl4pPr>
            <a:lvl5pPr marL="0" indent="1828800" algn="ctr">
              <a:buSzTx/>
              <a:buFontTx/>
              <a:buNone/>
              <a:defRPr>
                <a:solidFill>
                  <a:srgbClr val="888888"/>
                </a:solidFill>
              </a:defRPr>
            </a:lvl5pPr>
          </a:lstStyle>
          <a:p>
            <a:r>
              <a:t>Nivel de texto 1</a:t>
            </a:r>
          </a:p>
          <a:p>
            <a:pPr lvl="1"/>
            <a:r>
              <a:t>Nivel de texto 2</a:t>
            </a:r>
          </a:p>
          <a:p>
            <a:pPr lvl="2"/>
            <a:r>
              <a:t>Nivel de texto 3</a:t>
            </a:r>
          </a:p>
          <a:p>
            <a:pPr lvl="3"/>
            <a:r>
              <a:t>Nivel de texto 4</a:t>
            </a:r>
          </a:p>
          <a:p>
            <a:pPr lvl="4"/>
            <a:r>
              <a:t>Nivel de texto 5</a:t>
            </a:r>
          </a:p>
        </p:txBody>
      </p:sp>
      <p:sp>
        <p:nvSpPr>
          <p:cNvPr id="13" name="Número de diapositiva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Texto del título"/>
          <p:cNvSpPr>
            <a:spLocks noGrp="1"/>
          </p:cNvSpPr>
          <p:nvPr>
            <p:ph type="title"/>
          </p:nvPr>
        </p:nvSpPr>
        <p:spPr>
          <a:xfrm>
            <a:off x="722312" y="4406900"/>
            <a:ext cx="7772401" cy="1362075"/>
          </a:xfrm>
          <a:prstGeom prst="rect">
            <a:avLst/>
          </a:prstGeom>
        </p:spPr>
        <p:txBody>
          <a:bodyPr lIns="45718" tIns="45718" rIns="45718" bIns="45718" anchor="t"/>
          <a:lstStyle>
            <a:lvl1pPr algn="l">
              <a:defRPr sz="4000" b="1" cap="all"/>
            </a:lvl1pPr>
          </a:lstStyle>
          <a:p>
            <a:r>
              <a:t>Texto del título</a:t>
            </a:r>
          </a:p>
        </p:txBody>
      </p:sp>
      <p:sp>
        <p:nvSpPr>
          <p:cNvPr id="129" name="Nivel de texto 1…"/>
          <p:cNvSpPr>
            <a:spLocks noGrp="1"/>
          </p:cNvSpPr>
          <p:nvPr>
            <p:ph type="body" sz="quarter" idx="1"/>
          </p:nvPr>
        </p:nvSpPr>
        <p:spPr>
          <a:xfrm>
            <a:off x="722312" y="2906713"/>
            <a:ext cx="7772401" cy="1500189"/>
          </a:xfrm>
          <a:prstGeom prst="rect">
            <a:avLst/>
          </a:prstGeom>
        </p:spPr>
        <p:txBody>
          <a:bodyPr lIns="45718" tIns="45718" rIns="45718" bIns="45718" anchor="b"/>
          <a:lstStyle>
            <a:lvl1pPr marL="0" indent="0">
              <a:spcBef>
                <a:spcPts val="400"/>
              </a:spcBef>
              <a:buSzTx/>
              <a:buFontTx/>
              <a:buNone/>
              <a:defRPr sz="2000">
                <a:solidFill>
                  <a:srgbClr val="888888"/>
                </a:solidFill>
              </a:defRPr>
            </a:lvl1pPr>
            <a:lvl2pPr marL="0" indent="0">
              <a:spcBef>
                <a:spcPts val="400"/>
              </a:spcBef>
              <a:buSzTx/>
              <a:buFontTx/>
              <a:buNone/>
              <a:defRPr sz="2000">
                <a:solidFill>
                  <a:srgbClr val="888888"/>
                </a:solidFill>
              </a:defRPr>
            </a:lvl2pPr>
            <a:lvl3pPr marL="0" indent="0">
              <a:spcBef>
                <a:spcPts val="400"/>
              </a:spcBef>
              <a:buSzTx/>
              <a:buFontTx/>
              <a:buNone/>
              <a:defRPr sz="2000">
                <a:solidFill>
                  <a:srgbClr val="888888"/>
                </a:solidFill>
              </a:defRPr>
            </a:lvl3pPr>
            <a:lvl4pPr marL="0" indent="0">
              <a:spcBef>
                <a:spcPts val="400"/>
              </a:spcBef>
              <a:buSzTx/>
              <a:buFontTx/>
              <a:buNone/>
              <a:defRPr sz="2000">
                <a:solidFill>
                  <a:srgbClr val="888888"/>
                </a:solidFill>
              </a:defRPr>
            </a:lvl4pPr>
            <a:lvl5pPr marL="0" indent="0">
              <a:spcBef>
                <a:spcPts val="400"/>
              </a:spcBef>
              <a:buSzTx/>
              <a:buFontTx/>
              <a:buNone/>
              <a:defRPr sz="2000">
                <a:solidFill>
                  <a:srgbClr val="888888"/>
                </a:solidFill>
              </a:defRPr>
            </a:lvl5pPr>
          </a:lstStyle>
          <a:p>
            <a:r>
              <a:t>Nivel de texto 1</a:t>
            </a:r>
          </a:p>
          <a:p>
            <a:pPr lvl="1"/>
            <a:r>
              <a:t>Nivel de texto 2</a:t>
            </a:r>
          </a:p>
          <a:p>
            <a:pPr lvl="2"/>
            <a:r>
              <a:t>Nivel de texto 3</a:t>
            </a:r>
          </a:p>
          <a:p>
            <a:pPr lvl="3"/>
            <a:r>
              <a:t>Nivel de texto 4</a:t>
            </a:r>
          </a:p>
          <a:p>
            <a:pPr lvl="4"/>
            <a:r>
              <a:t>Nivel de texto 5</a:t>
            </a:r>
          </a:p>
        </p:txBody>
      </p:sp>
      <p:sp>
        <p:nvSpPr>
          <p:cNvPr id="130" name="Número de diapositiva"/>
          <p:cNvSpPr>
            <a:spLocks noGrp="1"/>
          </p:cNvSpPr>
          <p:nvPr>
            <p:ph type="sldNum" sz="quarter" idx="2"/>
          </p:nvPr>
        </p:nvSpPr>
        <p:spPr>
          <a:xfrm>
            <a:off x="8428178" y="6404293"/>
            <a:ext cx="258623" cy="269239"/>
          </a:xfrm>
          <a:prstGeom prst="rect">
            <a:avLst/>
          </a:prstGeom>
        </p:spPr>
        <p:txBody>
          <a:bodyPr lIns="45718" tIns="45718" rIns="45718" bIns="45718"/>
          <a:lstStyle/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Texto del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1"/>
          </a:xfrm>
          <a:prstGeom prst="rect">
            <a:avLst/>
          </a:prstGeom>
        </p:spPr>
        <p:txBody>
          <a:bodyPr lIns="45718" tIns="45718" rIns="45718" bIns="45718"/>
          <a:lstStyle/>
          <a:p>
            <a:r>
              <a:t>Texto del título</a:t>
            </a:r>
          </a:p>
        </p:txBody>
      </p:sp>
      <p:sp>
        <p:nvSpPr>
          <p:cNvPr id="138" name="Nivel de texto 1…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 lIns="45718" tIns="45718" rIns="45718" bIns="45718"/>
          <a:lstStyle>
            <a:lvl1pPr>
              <a:spcBef>
                <a:spcPts val="600"/>
              </a:spcBef>
              <a:defRPr sz="2800"/>
            </a:lvl1pPr>
            <a:lvl2pPr marL="790575" indent="-333375">
              <a:spcBef>
                <a:spcPts val="600"/>
              </a:spcBef>
              <a:defRPr sz="2800"/>
            </a:lvl2pPr>
            <a:lvl3pPr marL="1234438" indent="-320038">
              <a:spcBef>
                <a:spcPts val="600"/>
              </a:spcBef>
              <a:defRPr sz="2800"/>
            </a:lvl3pPr>
            <a:lvl4pPr marL="1727200" indent="-355600">
              <a:spcBef>
                <a:spcPts val="600"/>
              </a:spcBef>
              <a:defRPr sz="2800"/>
            </a:lvl4pPr>
            <a:lvl5pPr marL="2184400" indent="-355600">
              <a:spcBef>
                <a:spcPts val="600"/>
              </a:spcBef>
              <a:defRPr sz="2800"/>
            </a:lvl5pPr>
          </a:lstStyle>
          <a:p>
            <a:r>
              <a:t>Nivel de texto 1</a:t>
            </a:r>
          </a:p>
          <a:p>
            <a:pPr lvl="1"/>
            <a:r>
              <a:t>Nivel de texto 2</a:t>
            </a:r>
          </a:p>
          <a:p>
            <a:pPr lvl="2"/>
            <a:r>
              <a:t>Nivel de texto 3</a:t>
            </a:r>
          </a:p>
          <a:p>
            <a:pPr lvl="3"/>
            <a:r>
              <a:t>Nivel de texto 4</a:t>
            </a:r>
          </a:p>
          <a:p>
            <a:pPr lvl="4"/>
            <a:r>
              <a:t>Nivel de texto 5</a:t>
            </a:r>
          </a:p>
        </p:txBody>
      </p:sp>
      <p:sp>
        <p:nvSpPr>
          <p:cNvPr id="139" name="Número de diapositiva"/>
          <p:cNvSpPr>
            <a:spLocks noGrp="1"/>
          </p:cNvSpPr>
          <p:nvPr>
            <p:ph type="sldNum" sz="quarter" idx="2"/>
          </p:nvPr>
        </p:nvSpPr>
        <p:spPr>
          <a:xfrm>
            <a:off x="8428178" y="6404293"/>
            <a:ext cx="258623" cy="269239"/>
          </a:xfrm>
          <a:prstGeom prst="rect">
            <a:avLst/>
          </a:prstGeom>
        </p:spPr>
        <p:txBody>
          <a:bodyPr lIns="45718" tIns="45718" rIns="45718" bIns="45718"/>
          <a:lstStyle/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Texto del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5" cy="1162050"/>
          </a:xfrm>
          <a:prstGeom prst="rect">
            <a:avLst/>
          </a:prstGeom>
        </p:spPr>
        <p:txBody>
          <a:bodyPr lIns="45718" tIns="45718" rIns="45718" bIns="45718" anchor="b"/>
          <a:lstStyle>
            <a:lvl1pPr algn="l">
              <a:defRPr sz="2000" b="1"/>
            </a:lvl1pPr>
          </a:lstStyle>
          <a:p>
            <a:r>
              <a:t>Texto del título</a:t>
            </a:r>
          </a:p>
        </p:txBody>
      </p:sp>
      <p:sp>
        <p:nvSpPr>
          <p:cNvPr id="172" name="Nivel de texto 1…"/>
          <p:cNvSpPr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 lIns="45718" tIns="45718" rIns="45718" bIns="45718"/>
          <a:lstStyle>
            <a:lvl2pPr marL="783771" indent="-326571"/>
          </a:lstStyle>
          <a:p>
            <a:r>
              <a:t>Nivel de texto 1</a:t>
            </a:r>
          </a:p>
          <a:p>
            <a:pPr lvl="1"/>
            <a:r>
              <a:t>Nivel de texto 2</a:t>
            </a:r>
          </a:p>
          <a:p>
            <a:pPr lvl="2"/>
            <a:r>
              <a:t>Nivel de texto 3</a:t>
            </a:r>
          </a:p>
          <a:p>
            <a:pPr lvl="3"/>
            <a:r>
              <a:t>Nivel de texto 4</a:t>
            </a:r>
          </a:p>
          <a:p>
            <a:pPr lvl="4"/>
            <a:r>
              <a:t>Nivel de texto 5</a:t>
            </a:r>
          </a:p>
        </p:txBody>
      </p:sp>
      <p:sp>
        <p:nvSpPr>
          <p:cNvPr id="173" name="Shape 74"/>
          <p:cNvSpPr>
            <a:spLocks noGrp="1"/>
          </p:cNvSpPr>
          <p:nvPr>
            <p:ph type="body" sz="half" idx="13"/>
          </p:nvPr>
        </p:nvSpPr>
        <p:spPr>
          <a:xfrm>
            <a:off x="457198" y="1435100"/>
            <a:ext cx="3008317" cy="4691063"/>
          </a:xfrm>
          <a:prstGeom prst="rect">
            <a:avLst/>
          </a:prstGeom>
        </p:spPr>
        <p:txBody>
          <a:bodyPr lIns="45718" tIns="45718" rIns="45718" bIns="45718"/>
          <a:lstStyle/>
          <a:p>
            <a:endParaRPr/>
          </a:p>
        </p:txBody>
      </p:sp>
      <p:sp>
        <p:nvSpPr>
          <p:cNvPr id="174" name="Número de diapositiva"/>
          <p:cNvSpPr>
            <a:spLocks noGrp="1"/>
          </p:cNvSpPr>
          <p:nvPr>
            <p:ph type="sldNum" sz="quarter" idx="2"/>
          </p:nvPr>
        </p:nvSpPr>
        <p:spPr>
          <a:xfrm>
            <a:off x="8428178" y="6404293"/>
            <a:ext cx="258623" cy="269239"/>
          </a:xfrm>
          <a:prstGeom prst="rect">
            <a:avLst/>
          </a:prstGeom>
        </p:spPr>
        <p:txBody>
          <a:bodyPr lIns="45718" tIns="45718" rIns="45718" bIns="45718"/>
          <a:lstStyle/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Texto del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2" cy="566738"/>
          </a:xfrm>
          <a:prstGeom prst="rect">
            <a:avLst/>
          </a:prstGeom>
        </p:spPr>
        <p:txBody>
          <a:bodyPr lIns="45718" tIns="45718" rIns="45718" bIns="45718" anchor="b"/>
          <a:lstStyle>
            <a:lvl1pPr algn="l">
              <a:defRPr sz="2000" b="1"/>
            </a:lvl1pPr>
          </a:lstStyle>
          <a:p>
            <a:r>
              <a:t>Texto del título</a:t>
            </a:r>
          </a:p>
        </p:txBody>
      </p:sp>
      <p:sp>
        <p:nvSpPr>
          <p:cNvPr id="182" name="Shape 83"/>
          <p:cNvSpPr>
            <a:spLocks noGrp="1"/>
          </p:cNvSpPr>
          <p:nvPr>
            <p:ph type="pic" sz="half" idx="13"/>
          </p:nvPr>
        </p:nvSpPr>
        <p:spPr>
          <a:xfrm>
            <a:off x="1792288" y="612775"/>
            <a:ext cx="5486402" cy="4114800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endParaRPr/>
          </a:p>
        </p:txBody>
      </p:sp>
      <p:sp>
        <p:nvSpPr>
          <p:cNvPr id="183" name="Nivel de texto 1…"/>
          <p:cNvSpPr>
            <a:spLocks noGrp="1"/>
          </p:cNvSpPr>
          <p:nvPr>
            <p:ph type="body" sz="quarter" idx="1"/>
          </p:nvPr>
        </p:nvSpPr>
        <p:spPr>
          <a:xfrm>
            <a:off x="1792288" y="5367337"/>
            <a:ext cx="5486402" cy="804864"/>
          </a:xfrm>
          <a:prstGeom prst="rect">
            <a:avLst/>
          </a:prstGeom>
        </p:spPr>
        <p:txBody>
          <a:bodyPr lIns="45718" tIns="45718" rIns="45718" bIns="45718"/>
          <a:lstStyle>
            <a:lvl1pPr marL="0" indent="0">
              <a:spcBef>
                <a:spcPts val="300"/>
              </a:spcBef>
              <a:buSzTx/>
              <a:buFontTx/>
              <a:buNone/>
              <a:defRPr sz="1400"/>
            </a:lvl1pPr>
            <a:lvl2pPr marL="0" indent="0">
              <a:spcBef>
                <a:spcPts val="300"/>
              </a:spcBef>
              <a:buSzTx/>
              <a:buFontTx/>
              <a:buNone/>
              <a:defRPr sz="1400"/>
            </a:lvl2pPr>
            <a:lvl3pPr marL="0" indent="0">
              <a:spcBef>
                <a:spcPts val="300"/>
              </a:spcBef>
              <a:buSzTx/>
              <a:buFontTx/>
              <a:buNone/>
              <a:defRPr sz="1400"/>
            </a:lvl3pPr>
            <a:lvl4pPr marL="0" indent="0">
              <a:spcBef>
                <a:spcPts val="300"/>
              </a:spcBef>
              <a:buSzTx/>
              <a:buFontTx/>
              <a:buNone/>
              <a:defRPr sz="1400"/>
            </a:lvl4pPr>
            <a:lvl5pPr marL="0" indent="0">
              <a:spcBef>
                <a:spcPts val="300"/>
              </a:spcBef>
              <a:buSzTx/>
              <a:buFontTx/>
              <a:buNone/>
              <a:defRPr sz="1400"/>
            </a:lvl5pPr>
          </a:lstStyle>
          <a:p>
            <a:r>
              <a:t>Nivel de texto 1</a:t>
            </a:r>
          </a:p>
          <a:p>
            <a:pPr lvl="1"/>
            <a:r>
              <a:t>Nivel de texto 2</a:t>
            </a:r>
          </a:p>
          <a:p>
            <a:pPr lvl="2"/>
            <a:r>
              <a:t>Nivel de texto 3</a:t>
            </a:r>
          </a:p>
          <a:p>
            <a:pPr lvl="3"/>
            <a:r>
              <a:t>Nivel de texto 4</a:t>
            </a:r>
          </a:p>
          <a:p>
            <a:pPr lvl="4"/>
            <a:r>
              <a:t>Nivel de texto 5</a:t>
            </a:r>
          </a:p>
        </p:txBody>
      </p:sp>
      <p:sp>
        <p:nvSpPr>
          <p:cNvPr id="184" name="Número de diapositiva"/>
          <p:cNvSpPr>
            <a:spLocks noGrp="1"/>
          </p:cNvSpPr>
          <p:nvPr>
            <p:ph type="sldNum" sz="quarter" idx="2"/>
          </p:nvPr>
        </p:nvSpPr>
        <p:spPr>
          <a:xfrm>
            <a:off x="8428178" y="6404293"/>
            <a:ext cx="258623" cy="269239"/>
          </a:xfrm>
          <a:prstGeom prst="rect">
            <a:avLst/>
          </a:prstGeom>
        </p:spPr>
        <p:txBody>
          <a:bodyPr lIns="45718" tIns="45718" rIns="45718" bIns="45718"/>
          <a:lstStyle/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Texto del título"/>
          <p:cNvSpPr>
            <a:spLocks noGrp="1"/>
          </p:cNvSpPr>
          <p:nvPr>
            <p:ph type="title"/>
          </p:nvPr>
        </p:nvSpPr>
        <p:spPr>
          <a:xfrm>
            <a:off x="6629400" y="274638"/>
            <a:ext cx="2057400" cy="5851527"/>
          </a:xfrm>
          <a:prstGeom prst="rect">
            <a:avLst/>
          </a:prstGeom>
        </p:spPr>
        <p:txBody>
          <a:bodyPr lIns="45718" tIns="45718" rIns="45718" bIns="45718"/>
          <a:lstStyle/>
          <a:p>
            <a:r>
              <a:t>Texto del título</a:t>
            </a:r>
          </a:p>
        </p:txBody>
      </p:sp>
      <p:sp>
        <p:nvSpPr>
          <p:cNvPr id="201" name="Nivel de texto 1…"/>
          <p:cNvSpPr>
            <a:spLocks noGrp="1"/>
          </p:cNvSpPr>
          <p:nvPr>
            <p:ph type="body" idx="1"/>
          </p:nvPr>
        </p:nvSpPr>
        <p:spPr>
          <a:xfrm>
            <a:off x="457200" y="274638"/>
            <a:ext cx="6019800" cy="5851527"/>
          </a:xfrm>
          <a:prstGeom prst="rect">
            <a:avLst/>
          </a:prstGeom>
        </p:spPr>
        <p:txBody>
          <a:bodyPr lIns="45718" tIns="45718" rIns="45718" bIns="45718"/>
          <a:lstStyle>
            <a:lvl2pPr marL="783771" indent="-326571"/>
          </a:lstStyle>
          <a:p>
            <a:r>
              <a:t>Nivel de texto 1</a:t>
            </a:r>
          </a:p>
          <a:p>
            <a:pPr lvl="1"/>
            <a:r>
              <a:t>Nivel de texto 2</a:t>
            </a:r>
          </a:p>
          <a:p>
            <a:pPr lvl="2"/>
            <a:r>
              <a:t>Nivel de texto 3</a:t>
            </a:r>
          </a:p>
          <a:p>
            <a:pPr lvl="3"/>
            <a:r>
              <a:t>Nivel de texto 4</a:t>
            </a:r>
          </a:p>
          <a:p>
            <a:pPr lvl="4"/>
            <a:r>
              <a:t>Nivel de texto 5</a:t>
            </a:r>
          </a:p>
        </p:txBody>
      </p:sp>
      <p:sp>
        <p:nvSpPr>
          <p:cNvPr id="202" name="Número de diapositiva"/>
          <p:cNvSpPr>
            <a:spLocks noGrp="1"/>
          </p:cNvSpPr>
          <p:nvPr>
            <p:ph type="sldNum" sz="quarter" idx="2"/>
          </p:nvPr>
        </p:nvSpPr>
        <p:spPr>
          <a:xfrm>
            <a:off x="8428178" y="6404293"/>
            <a:ext cx="258623" cy="269239"/>
          </a:xfrm>
          <a:prstGeom prst="rect">
            <a:avLst/>
          </a:prstGeom>
        </p:spPr>
        <p:txBody>
          <a:bodyPr lIns="45718" tIns="45718" rIns="45718" bIns="45718"/>
          <a:lstStyle/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9C1FD9F-2BF2-43C2-84E3-1AC4F2A013BA}" type="datetimeFigureOut">
              <a:rPr lang="en-US"/>
              <a:pPr>
                <a:defRPr/>
              </a:pPr>
              <a:t>8/18/20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66EEB35-B54D-47FA-AB4B-803BF170A94D}" type="slidenum">
              <a:rPr lang="he-IL" altLang="he-IL"/>
              <a:pPr/>
              <a:t>‹Nº›</a:t>
            </a:fld>
            <a:endParaRPr lang="en-US" altLang="he-IL"/>
          </a:p>
        </p:txBody>
      </p:sp>
    </p:spTree>
    <p:extLst>
      <p:ext uri="{BB962C8B-B14F-4D97-AF65-F5344CB8AC3E}">
        <p14:creationId xmlns:p14="http://schemas.microsoft.com/office/powerpoint/2010/main" val="30419978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o del título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Texto del título</a:t>
            </a:r>
          </a:p>
        </p:txBody>
      </p:sp>
      <p:sp>
        <p:nvSpPr>
          <p:cNvPr id="21" name="Nivel de texto 1…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Nivel de texto 1</a:t>
            </a:r>
          </a:p>
          <a:p>
            <a:pPr lvl="1"/>
            <a:r>
              <a:t>Nivel de texto 2</a:t>
            </a:r>
          </a:p>
          <a:p>
            <a:pPr lvl="2"/>
            <a:r>
              <a:t>Nivel de texto 3</a:t>
            </a:r>
          </a:p>
          <a:p>
            <a:pPr lvl="3"/>
            <a:r>
              <a:t>Nivel de texto 4</a:t>
            </a:r>
          </a:p>
          <a:p>
            <a:pPr lvl="4"/>
            <a:r>
              <a:t>Nivel de texto 5</a:t>
            </a:r>
          </a:p>
        </p:txBody>
      </p:sp>
      <p:sp>
        <p:nvSpPr>
          <p:cNvPr id="22" name="Número de diapositiva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exto del título"/>
          <p:cNvSpPr>
            <a:spLocks noGrp="1"/>
          </p:cNvSpPr>
          <p:nvPr>
            <p:ph type="title"/>
          </p:nvPr>
        </p:nvSpPr>
        <p:spPr>
          <a:xfrm>
            <a:off x="722312" y="4406900"/>
            <a:ext cx="7772401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t>Texto del título</a:t>
            </a:r>
          </a:p>
        </p:txBody>
      </p:sp>
      <p:sp>
        <p:nvSpPr>
          <p:cNvPr id="30" name="Nivel de texto 1…"/>
          <p:cNvSpPr>
            <a:spLocks noGrp="1"/>
          </p:cNvSpPr>
          <p:nvPr>
            <p:ph type="body" sz="quarter" idx="1"/>
          </p:nvPr>
        </p:nvSpPr>
        <p:spPr>
          <a:xfrm>
            <a:off x="722312" y="2906713"/>
            <a:ext cx="7772401" cy="1500188"/>
          </a:xfrm>
          <a:prstGeom prst="rect">
            <a:avLst/>
          </a:prstGeom>
        </p:spPr>
        <p:txBody>
          <a:bodyPr anchor="b"/>
          <a:lstStyle>
            <a:lvl1pPr marL="0" indent="0">
              <a:spcBef>
                <a:spcPts val="400"/>
              </a:spcBef>
              <a:buSzTx/>
              <a:buFontTx/>
              <a:buNone/>
              <a:defRPr sz="2000">
                <a:solidFill>
                  <a:srgbClr val="888888"/>
                </a:solidFill>
              </a:defRPr>
            </a:lvl1pPr>
            <a:lvl2pPr marL="0" indent="457200">
              <a:spcBef>
                <a:spcPts val="400"/>
              </a:spcBef>
              <a:buSzTx/>
              <a:buFontTx/>
              <a:buNone/>
              <a:defRPr sz="2000">
                <a:solidFill>
                  <a:srgbClr val="888888"/>
                </a:solidFill>
              </a:defRPr>
            </a:lvl2pPr>
            <a:lvl3pPr marL="0" indent="914400">
              <a:spcBef>
                <a:spcPts val="400"/>
              </a:spcBef>
              <a:buSzTx/>
              <a:buFontTx/>
              <a:buNone/>
              <a:defRPr sz="2000">
                <a:solidFill>
                  <a:srgbClr val="888888"/>
                </a:solidFill>
              </a:defRPr>
            </a:lvl3pPr>
            <a:lvl4pPr marL="0" indent="1371600">
              <a:spcBef>
                <a:spcPts val="400"/>
              </a:spcBef>
              <a:buSzTx/>
              <a:buFontTx/>
              <a:buNone/>
              <a:defRPr sz="2000">
                <a:solidFill>
                  <a:srgbClr val="888888"/>
                </a:solidFill>
              </a:defRPr>
            </a:lvl4pPr>
            <a:lvl5pPr marL="0" indent="1828800">
              <a:spcBef>
                <a:spcPts val="400"/>
              </a:spcBef>
              <a:buSzTx/>
              <a:buFontTx/>
              <a:buNone/>
              <a:defRPr sz="2000">
                <a:solidFill>
                  <a:srgbClr val="888888"/>
                </a:solidFill>
              </a:defRPr>
            </a:lvl5pPr>
          </a:lstStyle>
          <a:p>
            <a:r>
              <a:t>Nivel de texto 1</a:t>
            </a:r>
          </a:p>
          <a:p>
            <a:pPr lvl="1"/>
            <a:r>
              <a:t>Nivel de texto 2</a:t>
            </a:r>
          </a:p>
          <a:p>
            <a:pPr lvl="2"/>
            <a:r>
              <a:t>Nivel de texto 3</a:t>
            </a:r>
          </a:p>
          <a:p>
            <a:pPr lvl="3"/>
            <a:r>
              <a:t>Nivel de texto 4</a:t>
            </a:r>
          </a:p>
          <a:p>
            <a:pPr lvl="4"/>
            <a:r>
              <a:t>Nivel de texto 5</a:t>
            </a:r>
          </a:p>
        </p:txBody>
      </p:sp>
      <p:sp>
        <p:nvSpPr>
          <p:cNvPr id="31" name="Número de diapositiva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Texto del título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Texto del título</a:t>
            </a:r>
          </a:p>
        </p:txBody>
      </p:sp>
      <p:sp>
        <p:nvSpPr>
          <p:cNvPr id="48" name="Nivel de texto 1…"/>
          <p:cNvSpPr>
            <a:spLocks noGrp="1"/>
          </p:cNvSpPr>
          <p:nvPr>
            <p:ph type="body" sz="quarter" idx="1"/>
          </p:nvPr>
        </p:nvSpPr>
        <p:spPr>
          <a:xfrm>
            <a:off x="457200" y="1535112"/>
            <a:ext cx="4040188" cy="639763"/>
          </a:xfrm>
          <a:prstGeom prst="rect">
            <a:avLst/>
          </a:prstGeom>
        </p:spPr>
        <p:txBody>
          <a:bodyPr anchor="b"/>
          <a:lstStyle>
            <a:lvl1pPr marL="0" indent="0">
              <a:spcBef>
                <a:spcPts val="500"/>
              </a:spcBef>
              <a:buSzTx/>
              <a:buFontTx/>
              <a:buNone/>
              <a:defRPr sz="2400" b="1"/>
            </a:lvl1pPr>
            <a:lvl2pPr marL="0" indent="457200">
              <a:spcBef>
                <a:spcPts val="500"/>
              </a:spcBef>
              <a:buSzTx/>
              <a:buFontTx/>
              <a:buNone/>
              <a:defRPr sz="2400" b="1"/>
            </a:lvl2pPr>
            <a:lvl3pPr marL="0" indent="914400">
              <a:spcBef>
                <a:spcPts val="500"/>
              </a:spcBef>
              <a:buSzTx/>
              <a:buFontTx/>
              <a:buNone/>
              <a:defRPr sz="2400" b="1"/>
            </a:lvl3pPr>
            <a:lvl4pPr marL="0" indent="1371600">
              <a:spcBef>
                <a:spcPts val="500"/>
              </a:spcBef>
              <a:buSzTx/>
              <a:buFontTx/>
              <a:buNone/>
              <a:defRPr sz="2400" b="1"/>
            </a:lvl4pPr>
            <a:lvl5pPr marL="0" indent="1828800">
              <a:spcBef>
                <a:spcPts val="500"/>
              </a:spcBef>
              <a:buSzTx/>
              <a:buFontTx/>
              <a:buNone/>
              <a:defRPr sz="2400" b="1"/>
            </a:lvl5pPr>
          </a:lstStyle>
          <a:p>
            <a:r>
              <a:t>Nivel de texto 1</a:t>
            </a:r>
          </a:p>
          <a:p>
            <a:pPr lvl="1"/>
            <a:r>
              <a:t>Nivel de texto 2</a:t>
            </a:r>
          </a:p>
          <a:p>
            <a:pPr lvl="2"/>
            <a:r>
              <a:t>Nivel de texto 3</a:t>
            </a:r>
          </a:p>
          <a:p>
            <a:pPr lvl="3"/>
            <a:r>
              <a:t>Nivel de texto 4</a:t>
            </a:r>
          </a:p>
          <a:p>
            <a:pPr lvl="4"/>
            <a:r>
              <a:t>Nivel de texto 5</a:t>
            </a:r>
          </a:p>
        </p:txBody>
      </p:sp>
      <p:sp>
        <p:nvSpPr>
          <p:cNvPr id="49" name="Marcador de texto 4"/>
          <p:cNvSpPr>
            <a:spLocks noGrp="1"/>
          </p:cNvSpPr>
          <p:nvPr>
            <p:ph type="body" sz="quarter" idx="13"/>
          </p:nvPr>
        </p:nvSpPr>
        <p:spPr>
          <a:xfrm>
            <a:off x="4645025" y="1535112"/>
            <a:ext cx="4041775" cy="639763"/>
          </a:xfrm>
          <a:prstGeom prst="rect">
            <a:avLst/>
          </a:prstGeom>
        </p:spPr>
        <p:txBody>
          <a:bodyPr anchor="b"/>
          <a:lstStyle/>
          <a:p>
            <a:pPr marL="0" indent="0">
              <a:spcBef>
                <a:spcPts val="500"/>
              </a:spcBef>
              <a:buSzTx/>
              <a:buFontTx/>
              <a:buNone/>
              <a:defRPr sz="2400" b="1"/>
            </a:pPr>
            <a:endParaRPr/>
          </a:p>
        </p:txBody>
      </p:sp>
      <p:sp>
        <p:nvSpPr>
          <p:cNvPr id="50" name="Número de diapositiva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Texto del título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Texto del título</a:t>
            </a:r>
          </a:p>
        </p:txBody>
      </p:sp>
      <p:sp>
        <p:nvSpPr>
          <p:cNvPr id="58" name="Número de diapositiva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Texto del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1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t>Texto del título</a:t>
            </a:r>
          </a:p>
        </p:txBody>
      </p:sp>
      <p:sp>
        <p:nvSpPr>
          <p:cNvPr id="83" name="Marcador de posición de imagen 2"/>
          <p:cNvSpPr>
            <a:spLocks noGrp="1"/>
          </p:cNvSpPr>
          <p:nvPr>
            <p:ph type="pic" sz="half" idx="13"/>
          </p:nvPr>
        </p:nvSpPr>
        <p:spPr>
          <a:xfrm>
            <a:off x="1792288" y="612775"/>
            <a:ext cx="5486401" cy="4114800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endParaRPr/>
          </a:p>
        </p:txBody>
      </p:sp>
      <p:sp>
        <p:nvSpPr>
          <p:cNvPr id="84" name="Nivel de texto 1…"/>
          <p:cNvSpPr>
            <a:spLocks noGrp="1"/>
          </p:cNvSpPr>
          <p:nvPr>
            <p:ph type="body" sz="quarter" idx="1"/>
          </p:nvPr>
        </p:nvSpPr>
        <p:spPr>
          <a:xfrm>
            <a:off x="1792288" y="5367337"/>
            <a:ext cx="5486401" cy="804863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300"/>
              </a:spcBef>
              <a:buSzTx/>
              <a:buFontTx/>
              <a:buNone/>
              <a:defRPr sz="1400"/>
            </a:lvl1pPr>
            <a:lvl2pPr marL="0" indent="457200">
              <a:spcBef>
                <a:spcPts val="300"/>
              </a:spcBef>
              <a:buSzTx/>
              <a:buFontTx/>
              <a:buNone/>
              <a:defRPr sz="1400"/>
            </a:lvl2pPr>
            <a:lvl3pPr marL="0" indent="914400">
              <a:spcBef>
                <a:spcPts val="300"/>
              </a:spcBef>
              <a:buSzTx/>
              <a:buFontTx/>
              <a:buNone/>
              <a:defRPr sz="1400"/>
            </a:lvl3pPr>
            <a:lvl4pPr marL="0" indent="1371600">
              <a:spcBef>
                <a:spcPts val="300"/>
              </a:spcBef>
              <a:buSzTx/>
              <a:buFontTx/>
              <a:buNone/>
              <a:defRPr sz="1400"/>
            </a:lvl4pPr>
            <a:lvl5pPr marL="0" indent="1828800">
              <a:spcBef>
                <a:spcPts val="300"/>
              </a:spcBef>
              <a:buSzTx/>
              <a:buFontTx/>
              <a:buNone/>
              <a:defRPr sz="1400"/>
            </a:lvl5pPr>
          </a:lstStyle>
          <a:p>
            <a:r>
              <a:t>Nivel de texto 1</a:t>
            </a:r>
          </a:p>
          <a:p>
            <a:pPr lvl="1"/>
            <a:r>
              <a:t>Nivel de texto 2</a:t>
            </a:r>
          </a:p>
          <a:p>
            <a:pPr lvl="2"/>
            <a:r>
              <a:t>Nivel de texto 3</a:t>
            </a:r>
          </a:p>
          <a:p>
            <a:pPr lvl="3"/>
            <a:r>
              <a:t>Nivel de texto 4</a:t>
            </a:r>
          </a:p>
          <a:p>
            <a:pPr lvl="4"/>
            <a:r>
              <a:t>Nivel de texto 5</a:t>
            </a:r>
          </a:p>
        </p:txBody>
      </p:sp>
      <p:sp>
        <p:nvSpPr>
          <p:cNvPr id="85" name="Número de diapositiva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Texto del título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Texto del título</a:t>
            </a:r>
          </a:p>
        </p:txBody>
      </p:sp>
      <p:sp>
        <p:nvSpPr>
          <p:cNvPr id="93" name="Nivel de texto 1…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Nivel de texto 1</a:t>
            </a:r>
          </a:p>
          <a:p>
            <a:pPr lvl="1"/>
            <a:r>
              <a:t>Nivel de texto 2</a:t>
            </a:r>
          </a:p>
          <a:p>
            <a:pPr lvl="2"/>
            <a:r>
              <a:t>Nivel de texto 3</a:t>
            </a:r>
          </a:p>
          <a:p>
            <a:pPr lvl="3"/>
            <a:r>
              <a:t>Nivel de texto 4</a:t>
            </a:r>
          </a:p>
          <a:p>
            <a:pPr lvl="4"/>
            <a:r>
              <a:t>Nivel de texto 5</a:t>
            </a:r>
          </a:p>
        </p:txBody>
      </p:sp>
      <p:sp>
        <p:nvSpPr>
          <p:cNvPr id="94" name="Número de diapositiva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Texto del título"/>
          <p:cNvSpPr>
            <a:spLocks noGrp="1"/>
          </p:cNvSpPr>
          <p:nvPr>
            <p:ph type="title"/>
          </p:nvPr>
        </p:nvSpPr>
        <p:spPr>
          <a:xfrm>
            <a:off x="6629400" y="274638"/>
            <a:ext cx="2057400" cy="5851526"/>
          </a:xfrm>
          <a:prstGeom prst="rect">
            <a:avLst/>
          </a:prstGeom>
        </p:spPr>
        <p:txBody>
          <a:bodyPr/>
          <a:lstStyle/>
          <a:p>
            <a:r>
              <a:t>Texto del título</a:t>
            </a:r>
          </a:p>
        </p:txBody>
      </p:sp>
      <p:sp>
        <p:nvSpPr>
          <p:cNvPr id="102" name="Nivel de texto 1…"/>
          <p:cNvSpPr>
            <a:spLocks noGrp="1"/>
          </p:cNvSpPr>
          <p:nvPr>
            <p:ph type="body" idx="1"/>
          </p:nvPr>
        </p:nvSpPr>
        <p:spPr>
          <a:xfrm>
            <a:off x="457200" y="274638"/>
            <a:ext cx="6019800" cy="5851526"/>
          </a:xfrm>
          <a:prstGeom prst="rect">
            <a:avLst/>
          </a:prstGeom>
        </p:spPr>
        <p:txBody>
          <a:bodyPr/>
          <a:lstStyle/>
          <a:p>
            <a:r>
              <a:t>Nivel de texto 1</a:t>
            </a:r>
          </a:p>
          <a:p>
            <a:pPr lvl="1"/>
            <a:r>
              <a:t>Nivel de texto 2</a:t>
            </a:r>
          </a:p>
          <a:p>
            <a:pPr lvl="2"/>
            <a:r>
              <a:t>Nivel de texto 3</a:t>
            </a:r>
          </a:p>
          <a:p>
            <a:pPr lvl="3"/>
            <a:r>
              <a:t>Nivel de texto 4</a:t>
            </a:r>
          </a:p>
          <a:p>
            <a:pPr lvl="4"/>
            <a:r>
              <a:t>Nivel de texto 5</a:t>
            </a:r>
          </a:p>
        </p:txBody>
      </p:sp>
      <p:sp>
        <p:nvSpPr>
          <p:cNvPr id="103" name="Número de diapositiva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Texto del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1"/>
          </a:xfrm>
          <a:prstGeom prst="rect">
            <a:avLst/>
          </a:prstGeom>
        </p:spPr>
        <p:txBody>
          <a:bodyPr lIns="45718" tIns="45718" rIns="45718" bIns="45718"/>
          <a:lstStyle/>
          <a:p>
            <a:r>
              <a:t>Texto del título</a:t>
            </a:r>
          </a:p>
        </p:txBody>
      </p:sp>
      <p:sp>
        <p:nvSpPr>
          <p:cNvPr id="120" name="Nivel de texto 1…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lIns="45718" tIns="45718" rIns="45718" bIns="45718"/>
          <a:lstStyle>
            <a:lvl2pPr marL="783771" indent="-326571"/>
          </a:lstStyle>
          <a:p>
            <a:r>
              <a:t>Nivel de texto 1</a:t>
            </a:r>
          </a:p>
          <a:p>
            <a:pPr lvl="1"/>
            <a:r>
              <a:t>Nivel de texto 2</a:t>
            </a:r>
          </a:p>
          <a:p>
            <a:pPr lvl="2"/>
            <a:r>
              <a:t>Nivel de texto 3</a:t>
            </a:r>
          </a:p>
          <a:p>
            <a:pPr lvl="3"/>
            <a:r>
              <a:t>Nivel de texto 4</a:t>
            </a:r>
          </a:p>
          <a:p>
            <a:pPr lvl="4"/>
            <a:r>
              <a:t>Nivel de texto 5</a:t>
            </a:r>
          </a:p>
        </p:txBody>
      </p:sp>
      <p:sp>
        <p:nvSpPr>
          <p:cNvPr id="121" name="Número de diapositiva"/>
          <p:cNvSpPr>
            <a:spLocks noGrp="1"/>
          </p:cNvSpPr>
          <p:nvPr>
            <p:ph type="sldNum" sz="quarter" idx="2"/>
          </p:nvPr>
        </p:nvSpPr>
        <p:spPr>
          <a:xfrm>
            <a:off x="8428178" y="6404293"/>
            <a:ext cx="258623" cy="269239"/>
          </a:xfrm>
          <a:prstGeom prst="rect">
            <a:avLst/>
          </a:prstGeom>
        </p:spPr>
        <p:txBody>
          <a:bodyPr lIns="45718" tIns="45718" rIns="45718" bIns="45718"/>
          <a:lstStyle/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 del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 anchor="ctr">
            <a:normAutofit/>
          </a:bodyPr>
          <a:lstStyle/>
          <a:p>
            <a:r>
              <a:t>Texto del título</a:t>
            </a:r>
          </a:p>
        </p:txBody>
      </p:sp>
      <p:sp>
        <p:nvSpPr>
          <p:cNvPr id="3" name="Nivel de texto 1…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>
            <a:normAutofit/>
          </a:bodyPr>
          <a:lstStyle/>
          <a:p>
            <a:r>
              <a:t>Nivel de texto 1</a:t>
            </a:r>
          </a:p>
          <a:p>
            <a:pPr lvl="1"/>
            <a:r>
              <a:t>Nivel de texto 2</a:t>
            </a:r>
          </a:p>
          <a:p>
            <a:pPr lvl="2"/>
            <a:r>
              <a:t>Nivel de texto 3</a:t>
            </a:r>
          </a:p>
          <a:p>
            <a:pPr lvl="3"/>
            <a:r>
              <a:t>Nivel de texto 4</a:t>
            </a:r>
          </a:p>
          <a:p>
            <a:pPr lvl="4"/>
            <a:r>
              <a:t>Nivel de texto 5</a:t>
            </a:r>
          </a:p>
        </p:txBody>
      </p:sp>
      <p:sp>
        <p:nvSpPr>
          <p:cNvPr id="4" name="Número de diapositiva"/>
          <p:cNvSpPr>
            <a:spLocks noGrp="1"/>
          </p:cNvSpPr>
          <p:nvPr>
            <p:ph type="sldNum" sz="quarter" idx="2"/>
          </p:nvPr>
        </p:nvSpPr>
        <p:spPr>
          <a:xfrm>
            <a:off x="8428176" y="6404292"/>
            <a:ext cx="258624" cy="269241"/>
          </a:xfrm>
          <a:prstGeom prst="rect">
            <a:avLst/>
          </a:prstGeom>
          <a:ln w="12700">
            <a:miter lim="400000"/>
          </a:ln>
        </p:spPr>
        <p:txBody>
          <a:bodyPr wrap="none" lIns="45719" rIns="45719" anchor="ctr">
            <a:spAutoFit/>
          </a:bodyPr>
          <a:lstStyle>
            <a:lvl1pPr algn="r">
              <a:defRPr sz="1200">
                <a:solidFill>
                  <a:srgbClr val="888888"/>
                </a:solidFill>
              </a:defRPr>
            </a:lvl1pPr>
          </a:lstStyle>
          <a:p>
            <a:fld id="{86CB4B4D-7CA3-9044-876B-883B54F8677D}" type="slidenum">
              <a:t>‹Nº›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3" r:id="rId4"/>
    <p:sldLayoutId id="2147483654" r:id="rId5"/>
    <p:sldLayoutId id="2147483657" r:id="rId6"/>
    <p:sldLayoutId id="2147483658" r:id="rId7"/>
    <p:sldLayoutId id="2147483659" r:id="rId8"/>
    <p:sldLayoutId id="2147483661" r:id="rId9"/>
    <p:sldLayoutId id="2147483662" r:id="rId10"/>
    <p:sldLayoutId id="2147483663" r:id="rId11"/>
    <p:sldLayoutId id="2147483667" r:id="rId12"/>
    <p:sldLayoutId id="2147483668" r:id="rId13"/>
    <p:sldLayoutId id="2147483670" r:id="rId14"/>
    <p:sldLayoutId id="2147483671" r:id="rId15"/>
  </p:sldLayoutIdLst>
  <p:transition spd="med"/>
  <p:txStyles>
    <p:titleStyle>
      <a:lvl1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1pPr>
      <a:lvl2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2pPr>
      <a:lvl3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3pPr>
      <a:lvl4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4pPr>
      <a:lvl5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5pPr>
      <a:lvl6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6pPr>
      <a:lvl7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7pPr>
      <a:lvl8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8pPr>
      <a:lvl9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9pPr>
    </p:titleStyle>
    <p:bodyStyle>
      <a:lvl1pPr marL="342900" marR="0" indent="-342900" algn="l" defTabSz="4572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1pPr>
      <a:lvl2pPr marL="783771" marR="0" indent="-326571" algn="l" defTabSz="4572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–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2pPr>
      <a:lvl3pPr marL="1219200" marR="0" indent="-304800" algn="l" defTabSz="4572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3pPr>
      <a:lvl4pPr marL="1737360" marR="0" indent="-365760" algn="l" defTabSz="4572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–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4pPr>
      <a:lvl5pPr marL="2194560" marR="0" indent="-365760" algn="l" defTabSz="4572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»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5pPr>
      <a:lvl6pPr marL="2651760" marR="0" indent="-365760" algn="l" defTabSz="4572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6pPr>
      <a:lvl7pPr marL="3108960" marR="0" indent="-365760" algn="l" defTabSz="4572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7pPr>
      <a:lvl8pPr marL="3566159" marR="0" indent="-365759" algn="l" defTabSz="4572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8pPr>
      <a:lvl9pPr marL="4023359" marR="0" indent="-365759" algn="l" defTabSz="4572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9pPr>
    </p:bodyStyle>
    <p:otherStyle>
      <a:lvl1pPr marL="0" marR="0" indent="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1pPr>
      <a:lvl2pPr marL="0" marR="0" indent="45720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2pPr>
      <a:lvl3pPr marL="0" marR="0" indent="91440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3pPr>
      <a:lvl4pPr marL="0" marR="0" indent="137160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4pPr>
      <a:lvl5pPr marL="0" marR="0" indent="182880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5pPr>
      <a:lvl6pPr marL="0" marR="0" indent="228600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6pPr>
      <a:lvl7pPr marL="0" marR="0" indent="274320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7pPr>
      <a:lvl8pPr marL="0" marR="0" indent="320040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8pPr>
      <a:lvl9pPr marL="0" marR="0" indent="365760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7" Type="http://schemas.openxmlformats.org/officeDocument/2006/relationships/image" Target="../media/image1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16.jp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image" Target="../media/image18.jpeg"/><Relationship Id="rId7" Type="http://schemas.openxmlformats.org/officeDocument/2006/relationships/image" Target="../media/image22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1.png"/><Relationship Id="rId4" Type="http://schemas.openxmlformats.org/officeDocument/2006/relationships/image" Target="../media/image25.jpe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jpeg"/><Relationship Id="rId3" Type="http://schemas.openxmlformats.org/officeDocument/2006/relationships/image" Target="../media/image27.jpeg"/><Relationship Id="rId7" Type="http://schemas.openxmlformats.org/officeDocument/2006/relationships/image" Target="../media/image31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30.jpeg"/><Relationship Id="rId5" Type="http://schemas.openxmlformats.org/officeDocument/2006/relationships/image" Target="../media/image29.jpeg"/><Relationship Id="rId4" Type="http://schemas.openxmlformats.org/officeDocument/2006/relationships/image" Target="../media/image28.jpeg"/><Relationship Id="rId9" Type="http://schemas.openxmlformats.org/officeDocument/2006/relationships/image" Target="../media/image1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image" Target="../media/image34.jpg"/><Relationship Id="rId7" Type="http://schemas.openxmlformats.org/officeDocument/2006/relationships/image" Target="../media/image38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37.jpeg"/><Relationship Id="rId5" Type="http://schemas.openxmlformats.org/officeDocument/2006/relationships/image" Target="../media/image36.jpeg"/><Relationship Id="rId4" Type="http://schemas.openxmlformats.org/officeDocument/2006/relationships/image" Target="../media/image35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1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gif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1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3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4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origeneseeds.com/" TargetMode="External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7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.pn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3" name="Imagen 4" descr="Imagen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49429" y="1408767"/>
            <a:ext cx="5845142" cy="2294417"/>
          </a:xfrm>
          <a:prstGeom prst="rect">
            <a:avLst/>
          </a:prstGeom>
          <a:ln w="12700">
            <a:miter lim="400000"/>
          </a:ln>
        </p:spPr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id="{21F2BD7E-070B-A846-85AF-1945CBED7B99}"/>
              </a:ext>
            </a:extLst>
          </p:cNvPr>
          <p:cNvSpPr txBox="1"/>
          <p:nvPr/>
        </p:nvSpPr>
        <p:spPr>
          <a:xfrm>
            <a:off x="685800" y="4184904"/>
            <a:ext cx="7772400" cy="36933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ctr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s-CL" sz="18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rPr>
              <a:t>ESTRATEGIA – OBETIVOS – INVERSIÓN – INVESTIGACIÓN – COOPERACIÓN 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431727" y="5079903"/>
            <a:ext cx="6280546" cy="36933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algn="ctr"/>
            <a:r>
              <a:rPr lang="en-US" dirty="0"/>
              <a:t>Juan José Muñoz Moreno – LATAM Sales &amp; Marketing Manager  </a:t>
            </a:r>
            <a:endParaRPr kumimoji="0" lang="en-US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918735" y="5974902"/>
            <a:ext cx="1306529" cy="36933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rPr>
              <a:t>Agosto 2020</a:t>
            </a:r>
          </a:p>
        </p:txBody>
      </p:sp>
      <p:pic>
        <p:nvPicPr>
          <p:cNvPr id="6" name="Imagen 4" descr="Imagen 4">
            <a:extLst>
              <a:ext uri="{FF2B5EF4-FFF2-40B4-BE49-F238E27FC236}">
                <a16:creationId xmlns:a16="http://schemas.microsoft.com/office/drawing/2014/main" id="{85A26C66-1FB9-EB42-BF67-03D24022994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27261" cy="520995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706144145"/>
      </p:ext>
    </p:extLst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A753C6A-04ED-2D4D-BB84-DA8541E657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CL" sz="2800" dirty="0"/>
              <a:t>SOLUCIONES ! (SEQUÍA)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0CC1ECA6-1B08-EA47-8360-33AEEA86F47D}"/>
              </a:ext>
            </a:extLst>
          </p:cNvPr>
          <p:cNvSpPr>
            <a:spLocks noGrp="1"/>
          </p:cNvSpPr>
          <p:nvPr>
            <p:ph type="body" sz="quarter" idx="1"/>
          </p:nvPr>
        </p:nvSpPr>
        <p:spPr/>
        <p:txBody>
          <a:bodyPr anchor="ctr"/>
          <a:lstStyle/>
          <a:p>
            <a:pPr algn="ctr"/>
            <a:r>
              <a:rPr lang="es-CL" b="0" dirty="0"/>
              <a:t>RIVERSIDE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E3D3273D-8D65-934B-9842-DC9C9A4D139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 anchor="ctr">
            <a:normAutofit/>
          </a:bodyPr>
          <a:lstStyle/>
          <a:p>
            <a:pPr marL="0" indent="0" algn="ctr">
              <a:buNone/>
            </a:pPr>
            <a:r>
              <a:rPr lang="es-CL" sz="2400" dirty="0"/>
              <a:t>ALEXANDER</a:t>
            </a: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E32829E0-10B8-3D4D-95E6-46FC742E36C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3077" y="2174875"/>
            <a:ext cx="3308433" cy="4411244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B289B0B1-F2A6-3540-9AC7-22EAE149A07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2492" y="2174875"/>
            <a:ext cx="3306365" cy="4408487"/>
          </a:xfrm>
          <a:prstGeom prst="rect">
            <a:avLst/>
          </a:prstGeom>
        </p:spPr>
      </p:pic>
      <p:pic>
        <p:nvPicPr>
          <p:cNvPr id="9" name="Imagen 4" descr="Imagen 4">
            <a:extLst>
              <a:ext uri="{FF2B5EF4-FFF2-40B4-BE49-F238E27FC236}">
                <a16:creationId xmlns:a16="http://schemas.microsoft.com/office/drawing/2014/main" id="{02DDA608-421C-E749-8ABD-509C03D1550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327261" cy="520995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2702072471"/>
      </p:ext>
    </p:extLst>
  </p:cSld>
  <p:clrMapOvr>
    <a:masterClrMapping/>
  </p:clrMapOvr>
  <p:transition spd="med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A753C6A-04ED-2D4D-BB84-DA8541E657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CL" sz="2800" dirty="0"/>
              <a:t>SOLUCIONES ! (SEQUÍA)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0CC1ECA6-1B08-EA47-8360-33AEEA86F47D}"/>
              </a:ext>
            </a:extLst>
          </p:cNvPr>
          <p:cNvSpPr>
            <a:spLocks noGrp="1"/>
          </p:cNvSpPr>
          <p:nvPr>
            <p:ph type="body" sz="quarter" idx="1"/>
          </p:nvPr>
        </p:nvSpPr>
        <p:spPr/>
        <p:txBody>
          <a:bodyPr anchor="ctr"/>
          <a:lstStyle/>
          <a:p>
            <a:pPr algn="ctr"/>
            <a:r>
              <a:rPr lang="es-CL" b="0" dirty="0"/>
              <a:t>LA JOYA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E3D3273D-8D65-934B-9842-DC9C9A4D139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 anchor="ctr">
            <a:normAutofit/>
          </a:bodyPr>
          <a:lstStyle/>
          <a:p>
            <a:pPr marL="0" indent="0" algn="ctr">
              <a:buNone/>
            </a:pPr>
            <a:r>
              <a:rPr lang="es-CL" sz="2400" dirty="0"/>
              <a:t>MAXIMA</a:t>
            </a: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D064837E-5BB7-AC4A-BAC3-602AA87E97E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9253" y="2174875"/>
            <a:ext cx="3306365" cy="4408487"/>
          </a:xfrm>
          <a:prstGeom prst="rect">
            <a:avLst/>
          </a:prstGeom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9A91042D-2FA1-C943-8BF6-8530910F826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8381" y="2174875"/>
            <a:ext cx="3306366" cy="4408487"/>
          </a:xfrm>
          <a:prstGeom prst="rect">
            <a:avLst/>
          </a:prstGeom>
        </p:spPr>
      </p:pic>
      <p:pic>
        <p:nvPicPr>
          <p:cNvPr id="11" name="Imagen 4" descr="Imagen 4">
            <a:extLst>
              <a:ext uri="{FF2B5EF4-FFF2-40B4-BE49-F238E27FC236}">
                <a16:creationId xmlns:a16="http://schemas.microsoft.com/office/drawing/2014/main" id="{C602FCCA-D3CA-8C43-BD1E-D799CCEA5E5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327261" cy="520995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351917"/>
      </p:ext>
    </p:extLst>
  </p:cSld>
  <p:clrMapOvr>
    <a:masterClrMapping/>
  </p:clrMapOvr>
  <p:transition spd="med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81000" y="1371600"/>
            <a:ext cx="8382000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hangingPunct="0"/>
            <a:r>
              <a:rPr lang="en-US" sz="2800" dirty="0">
                <a:solidFill>
                  <a:schemeClr val="tx1"/>
                </a:solidFill>
                <a:latin typeface="Calibri" panose="020F0502020204030204" pitchFamily="34" charset="0"/>
              </a:rPr>
              <a:t>MELONES:</a:t>
            </a:r>
          </a:p>
          <a:p>
            <a:pPr eaLnBrk="0" hangingPunct="0"/>
            <a:endParaRPr lang="en-US" sz="2800" dirty="0">
              <a:solidFill>
                <a:srgbClr val="006600"/>
              </a:solidFill>
              <a:latin typeface="Calibri" panose="020F0502020204030204" pitchFamily="34" charset="0"/>
            </a:endParaRPr>
          </a:p>
          <a:p>
            <a:pPr algn="just" eaLnBrk="0" hangingPunct="0"/>
            <a:r>
              <a:rPr lang="en-US" sz="2800" dirty="0" err="1">
                <a:solidFill>
                  <a:schemeClr val="tx1"/>
                </a:solidFill>
                <a:latin typeface="Calibri" panose="020F0502020204030204" pitchFamily="34" charset="0"/>
              </a:rPr>
              <a:t>Variedades</a:t>
            </a:r>
            <a:r>
              <a:rPr lang="en-US" sz="2800" dirty="0">
                <a:solidFill>
                  <a:schemeClr val="tx1"/>
                </a:solidFill>
                <a:latin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Calibri" panose="020F0502020204030204" pitchFamily="34" charset="0"/>
              </a:rPr>
              <a:t>altamente</a:t>
            </a:r>
            <a:r>
              <a:rPr lang="en-US" sz="2800" dirty="0">
                <a:solidFill>
                  <a:schemeClr val="tx1"/>
                </a:solidFill>
                <a:latin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Calibri" panose="020F0502020204030204" pitchFamily="34" charset="0"/>
              </a:rPr>
              <a:t>productivas</a:t>
            </a:r>
            <a:r>
              <a:rPr lang="en-US" sz="2800" dirty="0">
                <a:solidFill>
                  <a:schemeClr val="tx1"/>
                </a:solidFill>
                <a:latin typeface="Calibri" panose="020F0502020204030204" pitchFamily="34" charset="0"/>
              </a:rPr>
              <a:t>, </a:t>
            </a:r>
            <a:r>
              <a:rPr lang="en-US" sz="2800" dirty="0" err="1">
                <a:solidFill>
                  <a:schemeClr val="tx1"/>
                </a:solidFill>
                <a:latin typeface="Calibri" panose="020F0502020204030204" pitchFamily="34" charset="0"/>
              </a:rPr>
              <a:t>excelente</a:t>
            </a:r>
            <a:r>
              <a:rPr lang="en-US" sz="2800" dirty="0">
                <a:solidFill>
                  <a:schemeClr val="tx1"/>
                </a:solidFill>
                <a:latin typeface="Calibri" panose="020F0502020204030204" pitchFamily="34" charset="0"/>
              </a:rPr>
              <a:t> post </a:t>
            </a:r>
            <a:r>
              <a:rPr lang="en-US" sz="2800" dirty="0" err="1">
                <a:solidFill>
                  <a:schemeClr val="tx1"/>
                </a:solidFill>
                <a:latin typeface="Calibri" panose="020F0502020204030204" pitchFamily="34" charset="0"/>
              </a:rPr>
              <a:t>cosecha</a:t>
            </a:r>
            <a:r>
              <a:rPr lang="en-US" sz="2800" dirty="0">
                <a:solidFill>
                  <a:schemeClr val="tx1"/>
                </a:solidFill>
                <a:latin typeface="Calibri" panose="020F0502020204030204" pitchFamily="34" charset="0"/>
              </a:rPr>
              <a:t>, alto brix y </a:t>
            </a:r>
            <a:r>
              <a:rPr lang="en-US" sz="2800" dirty="0" err="1">
                <a:solidFill>
                  <a:schemeClr val="tx1"/>
                </a:solidFill>
                <a:latin typeface="Calibri" panose="020F0502020204030204" pitchFamily="34" charset="0"/>
              </a:rPr>
              <a:t>tolerancia</a:t>
            </a:r>
            <a:r>
              <a:rPr lang="en-US" sz="2800" dirty="0">
                <a:solidFill>
                  <a:schemeClr val="tx1"/>
                </a:solidFill>
                <a:latin typeface="Calibri" panose="020F0502020204030204" pitchFamily="34" charset="0"/>
              </a:rPr>
              <a:t> a </a:t>
            </a:r>
            <a:r>
              <a:rPr lang="en-US" sz="2800" dirty="0" err="1">
                <a:solidFill>
                  <a:schemeClr val="tx1"/>
                </a:solidFill>
                <a:latin typeface="Calibri" panose="020F0502020204030204" pitchFamily="34" charset="0"/>
              </a:rPr>
              <a:t>enfermedades</a:t>
            </a:r>
            <a:r>
              <a:rPr lang="en-US" sz="2800" dirty="0">
                <a:solidFill>
                  <a:schemeClr val="tx1"/>
                </a:solidFill>
                <a:latin typeface="Calibri" panose="020F0502020204030204" pitchFamily="34" charset="0"/>
              </a:rPr>
              <a:t>, </a:t>
            </a:r>
            <a:r>
              <a:rPr lang="en-US" sz="2800" dirty="0" err="1">
                <a:solidFill>
                  <a:schemeClr val="tx1"/>
                </a:solidFill>
                <a:latin typeface="Calibri" panose="020F0502020204030204" pitchFamily="34" charset="0"/>
              </a:rPr>
              <a:t>diversidad</a:t>
            </a:r>
            <a:r>
              <a:rPr lang="en-US" sz="2800" dirty="0">
                <a:solidFill>
                  <a:schemeClr val="tx1"/>
                </a:solidFill>
                <a:latin typeface="Calibri" panose="020F0502020204030204" pitchFamily="34" charset="0"/>
              </a:rPr>
              <a:t> de </a:t>
            </a:r>
            <a:r>
              <a:rPr lang="en-US" sz="2800" dirty="0" err="1">
                <a:solidFill>
                  <a:schemeClr val="tx1"/>
                </a:solidFill>
                <a:latin typeface="Calibri" panose="020F0502020204030204" pitchFamily="34" charset="0"/>
              </a:rPr>
              <a:t>tipos</a:t>
            </a:r>
            <a:r>
              <a:rPr lang="en-US" sz="2800" dirty="0">
                <a:solidFill>
                  <a:schemeClr val="tx1"/>
                </a:solidFill>
                <a:latin typeface="Calibri" panose="020F0502020204030204" pitchFamily="34" charset="0"/>
              </a:rPr>
              <a:t>: </a:t>
            </a:r>
          </a:p>
          <a:p>
            <a:pPr algn="just" eaLnBrk="0" hangingPunct="0"/>
            <a:r>
              <a:rPr lang="en-US" sz="2800" dirty="0" err="1">
                <a:solidFill>
                  <a:schemeClr val="tx1"/>
                </a:solidFill>
                <a:latin typeface="Calibri" panose="020F0502020204030204" pitchFamily="34" charset="0"/>
              </a:rPr>
              <a:t>Galia</a:t>
            </a:r>
            <a:r>
              <a:rPr lang="en-US" sz="2800" dirty="0">
                <a:solidFill>
                  <a:schemeClr val="tx1"/>
                </a:solidFill>
                <a:latin typeface="Calibri" panose="020F0502020204030204" pitchFamily="34" charset="0"/>
              </a:rPr>
              <a:t>, Ananas, Western Shipper, Honeydew, Yellow Canary and Charentais.</a:t>
            </a:r>
          </a:p>
        </p:txBody>
      </p:sp>
      <p:pic>
        <p:nvPicPr>
          <p:cNvPr id="6" name="Picture 5" descr="Origene 040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0704" y="4340691"/>
            <a:ext cx="3733800" cy="2487815"/>
          </a:xfrm>
          <a:prstGeom prst="rect">
            <a:avLst/>
          </a:prstGeom>
        </p:spPr>
      </p:pic>
      <p:pic>
        <p:nvPicPr>
          <p:cNvPr id="7" name="Picture 6" descr="3041_007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3200" y="4800600"/>
            <a:ext cx="2740152" cy="1825752"/>
          </a:xfrm>
          <a:prstGeom prst="rect">
            <a:avLst/>
          </a:prstGeom>
        </p:spPr>
      </p:pic>
      <p:pic>
        <p:nvPicPr>
          <p:cNvPr id="8" name="Picture 7" descr="3037_007.jp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032248"/>
            <a:ext cx="2740152" cy="1825752"/>
          </a:xfrm>
          <a:prstGeom prst="rect">
            <a:avLst/>
          </a:prstGeom>
        </p:spPr>
      </p:pic>
      <p:sp>
        <p:nvSpPr>
          <p:cNvPr id="4" name="כותרת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>
                <a:solidFill>
                  <a:schemeClr val="tx1"/>
                </a:solidFill>
                <a:latin typeface="Calibri" panose="020F0502020204030204" pitchFamily="34" charset="0"/>
              </a:rPr>
              <a:t>PRODUCTOS DE ORIGENE SEEDS</a:t>
            </a:r>
            <a:endParaRPr lang="he-IL" sz="2800" dirty="0">
              <a:solidFill>
                <a:schemeClr val="tx1"/>
              </a:solidFill>
            </a:endParaRPr>
          </a:p>
        </p:txBody>
      </p:sp>
      <p:pic>
        <p:nvPicPr>
          <p:cNvPr id="10" name="Picture 10" descr="153-Uriel(1).jp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6098" y="4714129"/>
            <a:ext cx="1374924" cy="8704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3859" y="3939122"/>
            <a:ext cx="1247594" cy="1078862"/>
          </a:xfrm>
          <a:prstGeom prst="rect">
            <a:avLst/>
          </a:prstGeom>
        </p:spPr>
      </p:pic>
      <p:pic>
        <p:nvPicPr>
          <p:cNvPr id="11" name="Imagen 4" descr="Imagen 4">
            <a:extLst>
              <a:ext uri="{FF2B5EF4-FFF2-40B4-BE49-F238E27FC236}">
                <a16:creationId xmlns:a16="http://schemas.microsoft.com/office/drawing/2014/main" id="{91B3CDAE-79B0-D444-8C09-19B821E6D15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1327261" cy="520995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17201847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Título 1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 sz="2800"/>
            </a:lvl1pPr>
          </a:lstStyle>
          <a:p>
            <a:r>
              <a:rPr dirty="0"/>
              <a:t>MELONES</a:t>
            </a: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3D191EA1-6983-A84C-8D4B-C0A79627778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6207" y="1343264"/>
            <a:ext cx="2252773" cy="3003697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B0A396E7-0EE7-B948-ACA7-62268B21499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019" y="1343264"/>
            <a:ext cx="2252773" cy="3003698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F6CBABB3-4E63-C04E-8CA4-9C043E02B05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5611" y="1343264"/>
            <a:ext cx="2252773" cy="3003697"/>
          </a:xfrm>
          <a:prstGeom prst="rect">
            <a:avLst/>
          </a:prstGeom>
        </p:spPr>
      </p:pic>
      <p:grpSp>
        <p:nvGrpSpPr>
          <p:cNvPr id="14" name="Grupo 13">
            <a:extLst>
              <a:ext uri="{FF2B5EF4-FFF2-40B4-BE49-F238E27FC236}">
                <a16:creationId xmlns:a16="http://schemas.microsoft.com/office/drawing/2014/main" id="{7CCF2E96-EB8C-5B42-9DF9-D5E9CA0D7FDA}"/>
              </a:ext>
            </a:extLst>
          </p:cNvPr>
          <p:cNvGrpSpPr/>
          <p:nvPr/>
        </p:nvGrpSpPr>
        <p:grpSpPr>
          <a:xfrm>
            <a:off x="566182" y="4483431"/>
            <a:ext cx="8011633" cy="2184992"/>
            <a:chOff x="457200" y="4210492"/>
            <a:chExt cx="8011633" cy="2184992"/>
          </a:xfrm>
        </p:grpSpPr>
        <p:pic>
          <p:nvPicPr>
            <p:cNvPr id="7" name="Imagen 6">
              <a:extLst>
                <a:ext uri="{FF2B5EF4-FFF2-40B4-BE49-F238E27FC236}">
                  <a16:creationId xmlns:a16="http://schemas.microsoft.com/office/drawing/2014/main" id="{C776836C-59D0-6D4E-A169-59C4A0CFD7A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55512" y="4210493"/>
              <a:ext cx="2913321" cy="2184991"/>
            </a:xfrm>
            <a:prstGeom prst="rect">
              <a:avLst/>
            </a:prstGeom>
          </p:spPr>
        </p:pic>
        <p:pic>
          <p:nvPicPr>
            <p:cNvPr id="11" name="Imagen 10">
              <a:extLst>
                <a:ext uri="{FF2B5EF4-FFF2-40B4-BE49-F238E27FC236}">
                  <a16:creationId xmlns:a16="http://schemas.microsoft.com/office/drawing/2014/main" id="{3BEF8AFE-6380-6F42-AA14-EBD3247E5C46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70521" y="4210493"/>
              <a:ext cx="2184991" cy="2184991"/>
            </a:xfrm>
            <a:prstGeom prst="rect">
              <a:avLst/>
            </a:prstGeom>
          </p:spPr>
        </p:pic>
        <p:pic>
          <p:nvPicPr>
            <p:cNvPr id="13" name="Imagen 12">
              <a:extLst>
                <a:ext uri="{FF2B5EF4-FFF2-40B4-BE49-F238E27FC236}">
                  <a16:creationId xmlns:a16="http://schemas.microsoft.com/office/drawing/2014/main" id="{2679A833-B9DA-0544-A378-1D1EAA8B7DF5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7200" y="4210492"/>
              <a:ext cx="2913321" cy="2184991"/>
            </a:xfrm>
            <a:prstGeom prst="rect">
              <a:avLst/>
            </a:prstGeom>
          </p:spPr>
        </p:pic>
      </p:grpSp>
      <p:pic>
        <p:nvPicPr>
          <p:cNvPr id="10" name="Imagen 4" descr="Imagen 4">
            <a:extLst>
              <a:ext uri="{FF2B5EF4-FFF2-40B4-BE49-F238E27FC236}">
                <a16:creationId xmlns:a16="http://schemas.microsoft.com/office/drawing/2014/main" id="{FBDE60DA-E1F6-F247-9144-295402DE9526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1327261" cy="520995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81000" y="1371600"/>
            <a:ext cx="838200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>
                <a:solidFill>
                  <a:schemeClr val="tx1"/>
                </a:solidFill>
                <a:latin typeface="Calibri" panose="020F0502020204030204" pitchFamily="34" charset="0"/>
              </a:rPr>
              <a:t>PEPINOS: </a:t>
            </a:r>
          </a:p>
          <a:p>
            <a:endParaRPr lang="en-US" sz="2800" dirty="0">
              <a:solidFill>
                <a:schemeClr val="tx1"/>
              </a:solidFill>
              <a:latin typeface="Calibri" panose="020F0502020204030204" pitchFamily="34" charset="0"/>
            </a:endParaRPr>
          </a:p>
          <a:p>
            <a:pPr algn="just"/>
            <a:r>
              <a:rPr lang="en-US" sz="2800" dirty="0">
                <a:solidFill>
                  <a:schemeClr val="tx1"/>
                </a:solidFill>
                <a:latin typeface="Calibri" panose="020F0502020204030204" pitchFamily="34" charset="0"/>
              </a:rPr>
              <a:t>Para </a:t>
            </a:r>
            <a:r>
              <a:rPr lang="en-US" sz="2800" dirty="0" err="1">
                <a:solidFill>
                  <a:schemeClr val="tx1"/>
                </a:solidFill>
                <a:latin typeface="Calibri" panose="020F0502020204030204" pitchFamily="34" charset="0"/>
              </a:rPr>
              <a:t>invernaderos</a:t>
            </a:r>
            <a:r>
              <a:rPr lang="en-US" sz="2800" dirty="0">
                <a:solidFill>
                  <a:schemeClr val="tx1"/>
                </a:solidFill>
                <a:latin typeface="Calibri" panose="020F0502020204030204" pitchFamily="34" charset="0"/>
              </a:rPr>
              <a:t>, </a:t>
            </a:r>
            <a:r>
              <a:rPr lang="en-US" sz="2800" dirty="0" err="1">
                <a:solidFill>
                  <a:schemeClr val="tx1"/>
                </a:solidFill>
                <a:latin typeface="Calibri" panose="020F0502020204030204" pitchFamily="34" charset="0"/>
              </a:rPr>
              <a:t>cultivados</a:t>
            </a:r>
            <a:r>
              <a:rPr lang="en-US" sz="2800" dirty="0">
                <a:solidFill>
                  <a:schemeClr val="tx1"/>
                </a:solidFill>
                <a:latin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Calibri" panose="020F0502020204030204" pitchFamily="34" charset="0"/>
              </a:rPr>
              <a:t>en</a:t>
            </a:r>
            <a:r>
              <a:rPr lang="en-US" sz="2800" dirty="0">
                <a:solidFill>
                  <a:schemeClr val="tx1"/>
                </a:solidFill>
                <a:latin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Calibri" panose="020F0502020204030204" pitchFamily="34" charset="0"/>
              </a:rPr>
              <a:t>condiciones</a:t>
            </a:r>
            <a:r>
              <a:rPr lang="en-US" sz="2800" dirty="0">
                <a:solidFill>
                  <a:schemeClr val="tx1"/>
                </a:solidFill>
                <a:latin typeface="Calibri" panose="020F0502020204030204" pitchFamily="34" charset="0"/>
              </a:rPr>
              <a:t> de </a:t>
            </a:r>
            <a:r>
              <a:rPr lang="en-US" sz="2800" dirty="0" err="1">
                <a:solidFill>
                  <a:schemeClr val="tx1"/>
                </a:solidFill>
                <a:latin typeface="Calibri" panose="020F0502020204030204" pitchFamily="34" charset="0"/>
              </a:rPr>
              <a:t>verano</a:t>
            </a:r>
            <a:r>
              <a:rPr lang="en-US" sz="2800" dirty="0">
                <a:solidFill>
                  <a:schemeClr val="tx1"/>
                </a:solidFill>
                <a:latin typeface="Calibri" panose="020F0502020204030204" pitchFamily="34" charset="0"/>
              </a:rPr>
              <a:t> a </a:t>
            </a:r>
            <a:r>
              <a:rPr lang="en-US" sz="2800" dirty="0" err="1">
                <a:solidFill>
                  <a:schemeClr val="tx1"/>
                </a:solidFill>
                <a:latin typeface="Calibri" panose="020F0502020204030204" pitchFamily="34" charset="0"/>
              </a:rPr>
              <a:t>invierno</a:t>
            </a:r>
            <a:r>
              <a:rPr lang="en-US" sz="2800" dirty="0">
                <a:solidFill>
                  <a:schemeClr val="tx1"/>
                </a:solidFill>
                <a:latin typeface="Calibri" panose="020F0502020204030204" pitchFamily="34" charset="0"/>
              </a:rPr>
              <a:t>: Beit Alfa, </a:t>
            </a:r>
            <a:r>
              <a:rPr lang="en-US" sz="2800" dirty="0" err="1">
                <a:solidFill>
                  <a:schemeClr val="tx1"/>
                </a:solidFill>
                <a:latin typeface="Calibri" panose="020F0502020204030204" pitchFamily="34" charset="0"/>
              </a:rPr>
              <a:t>Holandés</a:t>
            </a:r>
            <a:r>
              <a:rPr lang="en-US" sz="2800" dirty="0">
                <a:solidFill>
                  <a:schemeClr val="tx1"/>
                </a:solidFill>
                <a:latin typeface="Calibri" panose="020F0502020204030204" pitchFamily="34" charset="0"/>
              </a:rPr>
              <a:t>, Slicer y Baby.</a:t>
            </a:r>
          </a:p>
          <a:p>
            <a:endParaRPr lang="en-US" sz="2800" dirty="0">
              <a:solidFill>
                <a:srgbClr val="006600"/>
              </a:solidFill>
              <a:latin typeface="Calibri" panose="020F0502020204030204" pitchFamily="34" charset="0"/>
            </a:endParaRPr>
          </a:p>
        </p:txBody>
      </p:sp>
      <p:sp>
        <p:nvSpPr>
          <p:cNvPr id="4" name="כותרת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>
                <a:solidFill>
                  <a:schemeClr val="tx1"/>
                </a:solidFill>
                <a:latin typeface="Calibri" panose="020F0502020204030204" pitchFamily="34" charset="0"/>
              </a:rPr>
              <a:t>PRODUCTOS DE ORIGENE SEEDS</a:t>
            </a:r>
            <a:endParaRPr lang="he-IL" sz="2800" dirty="0">
              <a:solidFill>
                <a:schemeClr val="tx1"/>
              </a:solidFill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218" y="4016375"/>
            <a:ext cx="3121025" cy="2079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9043" y="4016375"/>
            <a:ext cx="3121025" cy="2079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4642" y="4170426"/>
            <a:ext cx="2895600" cy="1925574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Imagen 4" descr="Imagen 4">
            <a:extLst>
              <a:ext uri="{FF2B5EF4-FFF2-40B4-BE49-F238E27FC236}">
                <a16:creationId xmlns:a16="http://schemas.microsoft.com/office/drawing/2014/main" id="{06E81D7D-D574-4442-BC2A-D8A7785F903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327261" cy="520995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151193730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>
                <a:solidFill>
                  <a:schemeClr val="tx1"/>
                </a:solidFill>
                <a:latin typeface="Calibri" panose="020F0502020204030204" pitchFamily="34" charset="0"/>
              </a:rPr>
              <a:t>PRODUCTOS DE ORIGENE SEEDS</a:t>
            </a:r>
          </a:p>
        </p:txBody>
      </p:sp>
      <p:sp>
        <p:nvSpPr>
          <p:cNvPr id="3" name="Rectangle 2"/>
          <p:cNvSpPr/>
          <p:nvPr/>
        </p:nvSpPr>
        <p:spPr>
          <a:xfrm>
            <a:off x="381000" y="1371600"/>
            <a:ext cx="8382000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>
                <a:solidFill>
                  <a:schemeClr val="tx1"/>
                </a:solidFill>
                <a:latin typeface="Calibri" panose="020F0502020204030204" pitchFamily="34" charset="0"/>
              </a:rPr>
              <a:t>CALABAZAS Y ZAPALLITOS: </a:t>
            </a:r>
          </a:p>
          <a:p>
            <a:endParaRPr lang="en-US" sz="2800" dirty="0">
              <a:solidFill>
                <a:schemeClr val="tx1"/>
              </a:solidFill>
              <a:latin typeface="Calibri" panose="020F0502020204030204" pitchFamily="34" charset="0"/>
            </a:endParaRPr>
          </a:p>
          <a:p>
            <a:pPr algn="just"/>
            <a:r>
              <a:rPr lang="en-US" sz="2800" dirty="0" err="1">
                <a:solidFill>
                  <a:schemeClr val="tx1"/>
                </a:solidFill>
                <a:latin typeface="Calibri" panose="020F0502020204030204" pitchFamily="34" charset="0"/>
              </a:rPr>
              <a:t>Ofrecemos</a:t>
            </a:r>
            <a:r>
              <a:rPr lang="en-US" sz="2800" dirty="0">
                <a:solidFill>
                  <a:schemeClr val="tx1"/>
                </a:solidFill>
                <a:latin typeface="Calibri" panose="020F0502020204030204" pitchFamily="34" charset="0"/>
              </a:rPr>
              <a:t> una </a:t>
            </a:r>
            <a:r>
              <a:rPr lang="en-US" sz="2800" dirty="0" err="1">
                <a:solidFill>
                  <a:schemeClr val="tx1"/>
                </a:solidFill>
                <a:latin typeface="Calibri" panose="020F0502020204030204" pitchFamily="34" charset="0"/>
              </a:rPr>
              <a:t>amplia</a:t>
            </a:r>
            <a:r>
              <a:rPr lang="en-US" sz="2800" dirty="0">
                <a:solidFill>
                  <a:schemeClr val="tx1"/>
                </a:solidFill>
                <a:latin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Calibri" panose="020F0502020204030204" pitchFamily="34" charset="0"/>
              </a:rPr>
              <a:t>gama</a:t>
            </a:r>
            <a:r>
              <a:rPr lang="en-US" sz="2800" dirty="0">
                <a:solidFill>
                  <a:schemeClr val="tx1"/>
                </a:solidFill>
                <a:latin typeface="Calibri" panose="020F0502020204030204" pitchFamily="34" charset="0"/>
              </a:rPr>
              <a:t> de </a:t>
            </a:r>
            <a:r>
              <a:rPr lang="en-US" sz="2800" dirty="0" err="1">
                <a:solidFill>
                  <a:schemeClr val="tx1"/>
                </a:solidFill>
                <a:latin typeface="Calibri" panose="020F0502020204030204" pitchFamily="34" charset="0"/>
              </a:rPr>
              <a:t>zapallitos</a:t>
            </a:r>
            <a:r>
              <a:rPr lang="en-US" sz="2800" dirty="0">
                <a:solidFill>
                  <a:schemeClr val="tx1"/>
                </a:solidFill>
                <a:latin typeface="Calibri" panose="020F0502020204030204" pitchFamily="34" charset="0"/>
              </a:rPr>
              <a:t> y calabazas, una de </a:t>
            </a:r>
            <a:r>
              <a:rPr lang="en-US" sz="2800" dirty="0" err="1">
                <a:solidFill>
                  <a:schemeClr val="tx1"/>
                </a:solidFill>
                <a:latin typeface="Calibri" panose="020F0502020204030204" pitchFamily="34" charset="0"/>
              </a:rPr>
              <a:t>nuestras</a:t>
            </a:r>
            <a:r>
              <a:rPr lang="en-US" sz="2800" dirty="0">
                <a:solidFill>
                  <a:schemeClr val="tx1"/>
                </a:solidFill>
                <a:latin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Calibri" panose="020F0502020204030204" pitchFamily="34" charset="0"/>
              </a:rPr>
              <a:t>delicias</a:t>
            </a:r>
            <a:r>
              <a:rPr lang="en-US" sz="2800" dirty="0">
                <a:solidFill>
                  <a:schemeClr val="tx1"/>
                </a:solidFill>
                <a:latin typeface="Calibri" panose="020F0502020204030204" pitchFamily="34" charset="0"/>
              </a:rPr>
              <a:t> es “Table Sugar” </a:t>
            </a:r>
            <a:r>
              <a:rPr lang="en-US" sz="2800" dirty="0" err="1">
                <a:solidFill>
                  <a:schemeClr val="tx1"/>
                </a:solidFill>
                <a:latin typeface="Calibri" panose="020F0502020204030204" pitchFamily="34" charset="0"/>
              </a:rPr>
              <a:t>zapallo</a:t>
            </a:r>
            <a:r>
              <a:rPr lang="en-US" sz="2800" dirty="0">
                <a:solidFill>
                  <a:schemeClr val="tx1"/>
                </a:solidFill>
                <a:latin typeface="Calibri" panose="020F0502020204030204" pitchFamily="34" charset="0"/>
              </a:rPr>
              <a:t> de </a:t>
            </a:r>
            <a:r>
              <a:rPr lang="en-US" sz="2800" dirty="0" err="1">
                <a:solidFill>
                  <a:schemeClr val="tx1"/>
                </a:solidFill>
                <a:latin typeface="Calibri" panose="020F0502020204030204" pitchFamily="34" charset="0"/>
              </a:rPr>
              <a:t>tipo</a:t>
            </a:r>
            <a:r>
              <a:rPr lang="en-US" sz="2800" dirty="0">
                <a:solidFill>
                  <a:schemeClr val="tx1"/>
                </a:solidFill>
                <a:latin typeface="Calibri" panose="020F0502020204030204" pitchFamily="34" charset="0"/>
              </a:rPr>
              <a:t> acorn, que </a:t>
            </a:r>
            <a:r>
              <a:rPr lang="en-US" sz="2800" dirty="0" err="1">
                <a:solidFill>
                  <a:schemeClr val="tx1"/>
                </a:solidFill>
                <a:latin typeface="Calibri" panose="020F0502020204030204" pitchFamily="34" charset="0"/>
              </a:rPr>
              <a:t>tiene</a:t>
            </a:r>
            <a:r>
              <a:rPr lang="en-US" sz="2800" dirty="0">
                <a:solidFill>
                  <a:schemeClr val="tx1"/>
                </a:solidFill>
                <a:latin typeface="Calibri" panose="020F0502020204030204" pitchFamily="34" charset="0"/>
              </a:rPr>
              <a:t> un especial </a:t>
            </a:r>
            <a:r>
              <a:rPr lang="en-US" sz="2800" dirty="0" err="1">
                <a:solidFill>
                  <a:schemeClr val="tx1"/>
                </a:solidFill>
                <a:latin typeface="Calibri" panose="020F0502020204030204" pitchFamily="34" charset="0"/>
              </a:rPr>
              <a:t>sabor</a:t>
            </a:r>
            <a:r>
              <a:rPr lang="en-US" sz="2800" dirty="0">
                <a:solidFill>
                  <a:schemeClr val="tx1"/>
                </a:solidFill>
                <a:latin typeface="Calibri" panose="020F0502020204030204" pitchFamily="34" charset="0"/>
              </a:rPr>
              <a:t> a </a:t>
            </a:r>
            <a:r>
              <a:rPr lang="en-US" sz="2800" dirty="0" err="1">
                <a:solidFill>
                  <a:schemeClr val="tx1"/>
                </a:solidFill>
                <a:latin typeface="Calibri" panose="020F0502020204030204" pitchFamily="34" charset="0"/>
              </a:rPr>
              <a:t>castañas</a:t>
            </a:r>
            <a:r>
              <a:rPr lang="en-US" sz="2800" dirty="0">
                <a:solidFill>
                  <a:schemeClr val="tx1"/>
                </a:solidFill>
                <a:latin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Calibri" panose="020F0502020204030204" pitchFamily="34" charset="0"/>
              </a:rPr>
              <a:t>asadas</a:t>
            </a:r>
            <a:r>
              <a:rPr lang="en-US" sz="2800" dirty="0">
                <a:solidFill>
                  <a:schemeClr val="tx1"/>
                </a:solidFill>
                <a:latin typeface="Calibri" panose="020F0502020204030204" pitchFamily="34" charset="0"/>
              </a:rPr>
              <a:t>.</a:t>
            </a:r>
          </a:p>
          <a:p>
            <a:pPr algn="just"/>
            <a:endParaRPr lang="en-US" sz="2800" dirty="0">
              <a:solidFill>
                <a:schemeClr val="tx1"/>
              </a:solidFill>
              <a:latin typeface="Calibri" panose="020F0502020204030204" pitchFamily="34" charset="0"/>
            </a:endParaRPr>
          </a:p>
          <a:p>
            <a:pPr algn="just"/>
            <a:r>
              <a:rPr lang="en-US" sz="2800" dirty="0" err="1">
                <a:solidFill>
                  <a:schemeClr val="tx1"/>
                </a:solidFill>
                <a:latin typeface="Calibri" panose="020F0502020204030204" pitchFamily="34" charset="0"/>
              </a:rPr>
              <a:t>Orangetti</a:t>
            </a:r>
            <a:r>
              <a:rPr lang="en-US" sz="2800" dirty="0">
                <a:solidFill>
                  <a:schemeClr val="tx1"/>
                </a:solidFill>
                <a:latin typeface="Calibri" panose="020F0502020204030204" pitchFamily="34" charset="0"/>
              </a:rPr>
              <a:t>, es </a:t>
            </a:r>
            <a:r>
              <a:rPr lang="en-US" sz="2800" dirty="0" err="1">
                <a:solidFill>
                  <a:schemeClr val="tx1"/>
                </a:solidFill>
                <a:latin typeface="Calibri" panose="020F0502020204030204" pitchFamily="34" charset="0"/>
              </a:rPr>
              <a:t>otra</a:t>
            </a:r>
            <a:r>
              <a:rPr lang="en-US" sz="2800" dirty="0">
                <a:solidFill>
                  <a:schemeClr val="tx1"/>
                </a:solidFill>
                <a:latin typeface="Calibri" panose="020F0502020204030204" pitchFamily="34" charset="0"/>
              </a:rPr>
              <a:t> de </a:t>
            </a:r>
            <a:r>
              <a:rPr lang="en-US" sz="2800" dirty="0" err="1">
                <a:solidFill>
                  <a:schemeClr val="tx1"/>
                </a:solidFill>
                <a:latin typeface="Calibri" panose="020F0502020204030204" pitchFamily="34" charset="0"/>
              </a:rPr>
              <a:t>nuestras</a:t>
            </a:r>
            <a:r>
              <a:rPr lang="en-US" sz="2800" dirty="0">
                <a:solidFill>
                  <a:schemeClr val="tx1"/>
                </a:solidFill>
                <a:latin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Calibri" panose="020F0502020204030204" pitchFamily="34" charset="0"/>
              </a:rPr>
              <a:t>especialidades</a:t>
            </a:r>
            <a:r>
              <a:rPr lang="en-US" sz="2800" dirty="0">
                <a:solidFill>
                  <a:schemeClr val="tx1"/>
                </a:solidFill>
                <a:latin typeface="Calibri" panose="020F0502020204030204" pitchFamily="34" charset="0"/>
              </a:rPr>
              <a:t>.</a:t>
            </a:r>
          </a:p>
        </p:txBody>
      </p:sp>
      <p:pic>
        <p:nvPicPr>
          <p:cNvPr id="6" name="Picture 5" descr="armonim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6292" y="4937760"/>
            <a:ext cx="2400300" cy="1920240"/>
          </a:xfrm>
          <a:prstGeom prst="rect">
            <a:avLst/>
          </a:prstGeom>
        </p:spPr>
      </p:pic>
      <p:pic>
        <p:nvPicPr>
          <p:cNvPr id="7" name="Picture 6" descr="F0_0244_0000_grisson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9201" y="4876800"/>
            <a:ext cx="1298827" cy="1006058"/>
          </a:xfrm>
          <a:prstGeom prst="rect">
            <a:avLst/>
          </a:prstGeom>
        </p:spPr>
      </p:pic>
      <p:pic>
        <p:nvPicPr>
          <p:cNvPr id="8" name="Picture 7" descr="F0_0244_0000_yona.jp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5063" y="5786529"/>
            <a:ext cx="1330257" cy="1024952"/>
          </a:xfrm>
          <a:prstGeom prst="rect">
            <a:avLst/>
          </a:prstGeom>
        </p:spPr>
      </p:pic>
      <p:pic>
        <p:nvPicPr>
          <p:cNvPr id="9" name="Picture 8" descr="F0_0244_0000_aroma.jp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2095" y="5585897"/>
            <a:ext cx="1398554" cy="819645"/>
          </a:xfrm>
          <a:prstGeom prst="rect">
            <a:avLst/>
          </a:prstGeom>
        </p:spPr>
      </p:pic>
      <p:pic>
        <p:nvPicPr>
          <p:cNvPr id="15" name="Picture 25" descr="goldy(1).jp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2328" y="5585896"/>
            <a:ext cx="1524000" cy="101123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2200" y="4333107"/>
            <a:ext cx="1524000" cy="1011555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76892" y="4418989"/>
            <a:ext cx="1373565" cy="915625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Imagen 4" descr="Imagen 4">
            <a:extLst>
              <a:ext uri="{FF2B5EF4-FFF2-40B4-BE49-F238E27FC236}">
                <a16:creationId xmlns:a16="http://schemas.microsoft.com/office/drawing/2014/main" id="{CB5AF725-3FCC-CB4E-8B27-6A4C7C0DA0F1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1327261" cy="520995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268479780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Título 1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 sz="2800"/>
            </a:lvl1pPr>
          </a:lstStyle>
          <a:p>
            <a:r>
              <a:rPr lang="es-ES" dirty="0"/>
              <a:t>CALABAZAS</a:t>
            </a:r>
            <a:endParaRPr dirty="0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B0AFCA6C-0526-524B-8F74-B3CE1E03D14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303" y="1202521"/>
            <a:ext cx="2421394" cy="3228526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D2140746-5BB2-EE48-8340-A7DEAC294F6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0554" y="1202520"/>
            <a:ext cx="2412143" cy="3216191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6D052D40-0C1A-6547-AC96-3E33E50AC0F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5139" y="1202521"/>
            <a:ext cx="2412143" cy="3216191"/>
          </a:xfrm>
          <a:prstGeom prst="rect">
            <a:avLst/>
          </a:prstGeom>
        </p:spPr>
      </p:pic>
      <p:grpSp>
        <p:nvGrpSpPr>
          <p:cNvPr id="14" name="Grupo 13">
            <a:extLst>
              <a:ext uri="{FF2B5EF4-FFF2-40B4-BE49-F238E27FC236}">
                <a16:creationId xmlns:a16="http://schemas.microsoft.com/office/drawing/2014/main" id="{76136080-652D-D24C-B364-71D7EF9735DC}"/>
              </a:ext>
            </a:extLst>
          </p:cNvPr>
          <p:cNvGrpSpPr/>
          <p:nvPr/>
        </p:nvGrpSpPr>
        <p:grpSpPr>
          <a:xfrm>
            <a:off x="555722" y="4575617"/>
            <a:ext cx="8032554" cy="2007745"/>
            <a:chOff x="767295" y="4575616"/>
            <a:chExt cx="8032554" cy="2007745"/>
          </a:xfrm>
        </p:grpSpPr>
        <p:pic>
          <p:nvPicPr>
            <p:cNvPr id="5" name="Imagen 4">
              <a:extLst>
                <a:ext uri="{FF2B5EF4-FFF2-40B4-BE49-F238E27FC236}">
                  <a16:creationId xmlns:a16="http://schemas.microsoft.com/office/drawing/2014/main" id="{B22608C9-2D89-B742-9954-AE9D8B5EEF2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7295" y="4575616"/>
              <a:ext cx="2676993" cy="2007745"/>
            </a:xfrm>
            <a:prstGeom prst="rect">
              <a:avLst/>
            </a:prstGeom>
          </p:spPr>
        </p:pic>
        <p:pic>
          <p:nvPicPr>
            <p:cNvPr id="11" name="Imagen 10">
              <a:extLst>
                <a:ext uri="{FF2B5EF4-FFF2-40B4-BE49-F238E27FC236}">
                  <a16:creationId xmlns:a16="http://schemas.microsoft.com/office/drawing/2014/main" id="{12938729-8DF2-1E4C-9B33-924147F55394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44288" y="4575616"/>
              <a:ext cx="2676993" cy="2007745"/>
            </a:xfrm>
            <a:prstGeom prst="rect">
              <a:avLst/>
            </a:prstGeom>
          </p:spPr>
        </p:pic>
        <p:pic>
          <p:nvPicPr>
            <p:cNvPr id="13" name="Imagen 12">
              <a:extLst>
                <a:ext uri="{FF2B5EF4-FFF2-40B4-BE49-F238E27FC236}">
                  <a16:creationId xmlns:a16="http://schemas.microsoft.com/office/drawing/2014/main" id="{D855F3EB-ADFD-784A-81E1-3D3395D36433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21281" y="4575616"/>
              <a:ext cx="2678568" cy="2007745"/>
            </a:xfrm>
            <a:prstGeom prst="rect">
              <a:avLst/>
            </a:prstGeom>
          </p:spPr>
        </p:pic>
      </p:grpSp>
      <p:pic>
        <p:nvPicPr>
          <p:cNvPr id="10" name="Imagen 4" descr="Imagen 4">
            <a:extLst>
              <a:ext uri="{FF2B5EF4-FFF2-40B4-BE49-F238E27FC236}">
                <a16:creationId xmlns:a16="http://schemas.microsoft.com/office/drawing/2014/main" id="{FE78C082-DC9F-D64B-9704-4D50CFA69136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1327261" cy="520995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1433202158"/>
      </p:ext>
    </p:extLst>
  </p:cSld>
  <p:clrMapOvr>
    <a:masterClrMapping/>
  </p:clrMapOvr>
  <p:transition spd="med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>
                <a:solidFill>
                  <a:schemeClr val="tx1"/>
                </a:solidFill>
                <a:latin typeface="Calibri" panose="020F0502020204030204" pitchFamily="34" charset="0"/>
              </a:rPr>
              <a:t>PRODUCTOS DE ORIGENE SEEDS</a:t>
            </a:r>
          </a:p>
        </p:txBody>
      </p:sp>
      <p:sp>
        <p:nvSpPr>
          <p:cNvPr id="3" name="Rectangle 2"/>
          <p:cNvSpPr/>
          <p:nvPr/>
        </p:nvSpPr>
        <p:spPr>
          <a:xfrm>
            <a:off x="381000" y="1371600"/>
            <a:ext cx="838200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>
                <a:solidFill>
                  <a:schemeClr val="tx1"/>
                </a:solidFill>
                <a:latin typeface="Calibri" panose="020F0502020204030204" pitchFamily="34" charset="0"/>
              </a:rPr>
              <a:t>PORTAINJERTOS:</a:t>
            </a:r>
          </a:p>
          <a:p>
            <a:endParaRPr lang="en-US" sz="2800" dirty="0">
              <a:solidFill>
                <a:schemeClr val="tx1"/>
              </a:solidFill>
              <a:latin typeface="Calibri" panose="020F0502020204030204" pitchFamily="34" charset="0"/>
            </a:endParaRPr>
          </a:p>
          <a:p>
            <a:pPr algn="just"/>
            <a:r>
              <a:rPr lang="en-US" sz="2800" dirty="0" err="1">
                <a:solidFill>
                  <a:schemeClr val="tx1"/>
                </a:solidFill>
                <a:latin typeface="Calibri" panose="020F0502020204030204" pitchFamily="34" charset="0"/>
              </a:rPr>
              <a:t>Variedades</a:t>
            </a:r>
            <a:r>
              <a:rPr lang="en-US" sz="2800" dirty="0">
                <a:solidFill>
                  <a:schemeClr val="tx1"/>
                </a:solidFill>
                <a:latin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Calibri" panose="020F0502020204030204" pitchFamily="34" charset="0"/>
              </a:rPr>
              <a:t>interespecíficas</a:t>
            </a:r>
            <a:r>
              <a:rPr lang="en-US" sz="2800" dirty="0">
                <a:solidFill>
                  <a:schemeClr val="tx1"/>
                </a:solidFill>
                <a:latin typeface="Calibri" panose="020F0502020204030204" pitchFamily="34" charset="0"/>
              </a:rPr>
              <a:t>, de vigor alto y vigor medio, </a:t>
            </a:r>
            <a:r>
              <a:rPr lang="en-US" sz="2800" dirty="0" err="1">
                <a:solidFill>
                  <a:schemeClr val="tx1"/>
                </a:solidFill>
                <a:latin typeface="Calibri" panose="020F0502020204030204" pitchFamily="34" charset="0"/>
              </a:rPr>
              <a:t>adaptadas</a:t>
            </a:r>
            <a:r>
              <a:rPr lang="en-US" sz="2800" dirty="0">
                <a:solidFill>
                  <a:schemeClr val="tx1"/>
                </a:solidFill>
                <a:latin typeface="Calibri" panose="020F0502020204030204" pitchFamily="34" charset="0"/>
              </a:rPr>
              <a:t> para melon y </a:t>
            </a:r>
            <a:r>
              <a:rPr lang="en-US" sz="2800" dirty="0" err="1">
                <a:solidFill>
                  <a:schemeClr val="tx1"/>
                </a:solidFill>
                <a:latin typeface="Calibri" panose="020F0502020204030204" pitchFamily="34" charset="0"/>
              </a:rPr>
              <a:t>sandías</a:t>
            </a:r>
            <a:r>
              <a:rPr lang="en-US" sz="2800" dirty="0">
                <a:solidFill>
                  <a:schemeClr val="tx1"/>
                </a:solidFill>
                <a:latin typeface="Calibri" panose="020F0502020204030204" pitchFamily="34" charset="0"/>
              </a:rPr>
              <a:t>, </a:t>
            </a:r>
            <a:r>
              <a:rPr lang="en-US" sz="2800" dirty="0" err="1">
                <a:solidFill>
                  <a:schemeClr val="tx1"/>
                </a:solidFill>
                <a:latin typeface="Calibri" panose="020F0502020204030204" pitchFamily="34" charset="0"/>
              </a:rPr>
              <a:t>mejorando</a:t>
            </a:r>
            <a:r>
              <a:rPr lang="en-US" sz="2800" dirty="0">
                <a:solidFill>
                  <a:schemeClr val="tx1"/>
                </a:solidFill>
                <a:latin typeface="Calibri" panose="020F0502020204030204" pitchFamily="34" charset="0"/>
              </a:rPr>
              <a:t> la </a:t>
            </a:r>
            <a:r>
              <a:rPr lang="en-US" sz="2800" dirty="0" err="1">
                <a:solidFill>
                  <a:schemeClr val="tx1"/>
                </a:solidFill>
                <a:latin typeface="Calibri" panose="020F0502020204030204" pitchFamily="34" charset="0"/>
              </a:rPr>
              <a:t>tolerancia</a:t>
            </a:r>
            <a:r>
              <a:rPr lang="en-US" sz="2800" dirty="0">
                <a:solidFill>
                  <a:schemeClr val="tx1"/>
                </a:solidFill>
                <a:latin typeface="Calibri" panose="020F0502020204030204" pitchFamily="34" charset="0"/>
              </a:rPr>
              <a:t> a </a:t>
            </a:r>
            <a:r>
              <a:rPr lang="en-US" sz="2800" dirty="0" err="1">
                <a:solidFill>
                  <a:schemeClr val="tx1"/>
                </a:solidFill>
                <a:latin typeface="Calibri" panose="020F0502020204030204" pitchFamily="34" charset="0"/>
              </a:rPr>
              <a:t>enfermedades</a:t>
            </a:r>
            <a:r>
              <a:rPr lang="en-US" sz="2800" dirty="0">
                <a:solidFill>
                  <a:schemeClr val="tx1"/>
                </a:solidFill>
                <a:latin typeface="Calibri" panose="020F0502020204030204" pitchFamily="34" charset="0"/>
              </a:rPr>
              <a:t> de </a:t>
            </a:r>
            <a:r>
              <a:rPr lang="en-US" sz="2800" dirty="0" err="1">
                <a:solidFill>
                  <a:schemeClr val="tx1"/>
                </a:solidFill>
                <a:latin typeface="Calibri" panose="020F0502020204030204" pitchFamily="34" charset="0"/>
              </a:rPr>
              <a:t>suelo</a:t>
            </a:r>
            <a:r>
              <a:rPr lang="en-US" sz="2800" dirty="0">
                <a:solidFill>
                  <a:schemeClr val="tx1"/>
                </a:solidFill>
                <a:latin typeface="Calibri" panose="020F0502020204030204" pitchFamily="34" charset="0"/>
              </a:rPr>
              <a:t>. </a:t>
            </a:r>
          </a:p>
        </p:txBody>
      </p:sp>
      <p:pic>
        <p:nvPicPr>
          <p:cNvPr id="6" name="Picture 5" descr="Samson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4800" y="3992562"/>
            <a:ext cx="3454400" cy="2590800"/>
          </a:xfrm>
          <a:prstGeom prst="rect">
            <a:avLst/>
          </a:prstGeom>
        </p:spPr>
      </p:pic>
      <p:pic>
        <p:nvPicPr>
          <p:cNvPr id="7" name="Imagen 4" descr="Imagen 4">
            <a:extLst>
              <a:ext uri="{FF2B5EF4-FFF2-40B4-BE49-F238E27FC236}">
                <a16:creationId xmlns:a16="http://schemas.microsoft.com/office/drawing/2014/main" id="{50BEE6DA-0CBF-5046-98FB-42E0A215415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327261" cy="520995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371500200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rtl="0"/>
            <a:r>
              <a:rPr lang="en-US" sz="2800" dirty="0"/>
              <a:t>ORIGENE SEEDS EN EL MUNDO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990600" y="1752600"/>
            <a:ext cx="7315200" cy="4343400"/>
            <a:chOff x="0" y="1181100"/>
            <a:chExt cx="9144000" cy="5448300"/>
          </a:xfrm>
        </p:grpSpPr>
        <p:pic>
          <p:nvPicPr>
            <p:cNvPr id="5" name="Picture 4" descr="world-map bright.gif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1181100"/>
              <a:ext cx="9144000" cy="5448300"/>
            </a:xfrm>
            <a:prstGeom prst="rect">
              <a:avLst/>
            </a:prstGeom>
          </p:spPr>
        </p:pic>
        <p:grpSp>
          <p:nvGrpSpPr>
            <p:cNvPr id="6" name="Group 5"/>
            <p:cNvGrpSpPr/>
            <p:nvPr/>
          </p:nvGrpSpPr>
          <p:grpSpPr>
            <a:xfrm>
              <a:off x="1364558" y="2440860"/>
              <a:ext cx="6179242" cy="3519066"/>
              <a:chOff x="1368079" y="2440860"/>
              <a:chExt cx="6179242" cy="3519066"/>
            </a:xfrm>
          </p:grpSpPr>
          <p:pic>
            <p:nvPicPr>
              <p:cNvPr id="7" name="Picture 6" descr="Logo without background green.png"/>
              <p:cNvPicPr>
                <a:picLocks noChangeAspect="1"/>
              </p:cNvPicPr>
              <p:nvPr/>
            </p:nvPicPr>
            <p:blipFill>
              <a:blip r:embed="rId3" cstate="print"/>
              <a:stretch>
                <a:fillRect/>
              </a:stretch>
            </p:blipFill>
            <p:spPr>
              <a:xfrm>
                <a:off x="6521244" y="2440860"/>
                <a:ext cx="155921" cy="198222"/>
              </a:xfrm>
              <a:prstGeom prst="rect">
                <a:avLst/>
              </a:prstGeom>
            </p:spPr>
          </p:pic>
          <p:pic>
            <p:nvPicPr>
              <p:cNvPr id="8" name="Picture 7" descr="Logo without background green.png"/>
              <p:cNvPicPr>
                <a:picLocks noChangeAspect="1"/>
              </p:cNvPicPr>
              <p:nvPr/>
            </p:nvPicPr>
            <p:blipFill>
              <a:blip r:embed="rId3" cstate="print"/>
              <a:stretch>
                <a:fillRect/>
              </a:stretch>
            </p:blipFill>
            <p:spPr>
              <a:xfrm>
                <a:off x="3962400" y="3581400"/>
                <a:ext cx="155921" cy="198222"/>
              </a:xfrm>
              <a:prstGeom prst="rect">
                <a:avLst/>
              </a:prstGeom>
            </p:spPr>
          </p:pic>
          <p:pic>
            <p:nvPicPr>
              <p:cNvPr id="9" name="Picture 8" descr="Logo without background green.png"/>
              <p:cNvPicPr>
                <a:picLocks noChangeAspect="1"/>
              </p:cNvPicPr>
              <p:nvPr/>
            </p:nvPicPr>
            <p:blipFill>
              <a:blip r:embed="rId3" cstate="print"/>
              <a:stretch>
                <a:fillRect/>
              </a:stretch>
            </p:blipFill>
            <p:spPr>
              <a:xfrm>
                <a:off x="4114800" y="3352800"/>
                <a:ext cx="155921" cy="198222"/>
              </a:xfrm>
              <a:prstGeom prst="rect">
                <a:avLst/>
              </a:prstGeom>
            </p:spPr>
          </p:pic>
          <p:pic>
            <p:nvPicPr>
              <p:cNvPr id="10" name="Picture 9" descr="Logo without background green.png"/>
              <p:cNvPicPr>
                <a:picLocks noChangeAspect="1"/>
              </p:cNvPicPr>
              <p:nvPr/>
            </p:nvPicPr>
            <p:blipFill>
              <a:blip r:embed="rId3" cstate="print"/>
              <a:stretch>
                <a:fillRect/>
              </a:stretch>
            </p:blipFill>
            <p:spPr>
              <a:xfrm>
                <a:off x="4343400" y="3352800"/>
                <a:ext cx="155921" cy="198222"/>
              </a:xfrm>
              <a:prstGeom prst="rect">
                <a:avLst/>
              </a:prstGeom>
            </p:spPr>
          </p:pic>
          <p:pic>
            <p:nvPicPr>
              <p:cNvPr id="11" name="Picture 10" descr="Logo without background green.png"/>
              <p:cNvPicPr>
                <a:picLocks noChangeAspect="1"/>
              </p:cNvPicPr>
              <p:nvPr/>
            </p:nvPicPr>
            <p:blipFill>
              <a:blip r:embed="rId3" cstate="print"/>
              <a:stretch>
                <a:fillRect/>
              </a:stretch>
            </p:blipFill>
            <p:spPr>
              <a:xfrm>
                <a:off x="4572000" y="3581400"/>
                <a:ext cx="155921" cy="198222"/>
              </a:xfrm>
              <a:prstGeom prst="rect">
                <a:avLst/>
              </a:prstGeom>
            </p:spPr>
          </p:pic>
          <p:pic>
            <p:nvPicPr>
              <p:cNvPr id="12" name="Picture 11" descr="Logo without background green.png"/>
              <p:cNvPicPr>
                <a:picLocks noChangeAspect="1"/>
              </p:cNvPicPr>
              <p:nvPr/>
            </p:nvPicPr>
            <p:blipFill>
              <a:blip r:embed="rId3" cstate="print"/>
              <a:stretch>
                <a:fillRect/>
              </a:stretch>
            </p:blipFill>
            <p:spPr>
              <a:xfrm>
                <a:off x="4953000" y="3505200"/>
                <a:ext cx="155921" cy="198222"/>
              </a:xfrm>
              <a:prstGeom prst="rect">
                <a:avLst/>
              </a:prstGeom>
            </p:spPr>
          </p:pic>
          <p:pic>
            <p:nvPicPr>
              <p:cNvPr id="13" name="Picture 12" descr="Logo without background green.png"/>
              <p:cNvPicPr>
                <a:picLocks noChangeAspect="1"/>
              </p:cNvPicPr>
              <p:nvPr/>
            </p:nvPicPr>
            <p:blipFill>
              <a:blip r:embed="rId3" cstate="print"/>
              <a:stretch>
                <a:fillRect/>
              </a:stretch>
            </p:blipFill>
            <p:spPr>
              <a:xfrm>
                <a:off x="3733800" y="3704304"/>
                <a:ext cx="155921" cy="198222"/>
              </a:xfrm>
              <a:prstGeom prst="rect">
                <a:avLst/>
              </a:prstGeom>
            </p:spPr>
          </p:pic>
          <p:pic>
            <p:nvPicPr>
              <p:cNvPr id="14" name="Picture 13" descr="Logo without background green.png"/>
              <p:cNvPicPr>
                <a:picLocks noChangeAspect="1"/>
              </p:cNvPicPr>
              <p:nvPr/>
            </p:nvPicPr>
            <p:blipFill>
              <a:blip r:embed="rId3" cstate="print"/>
              <a:stretch>
                <a:fillRect/>
              </a:stretch>
            </p:blipFill>
            <p:spPr>
              <a:xfrm>
                <a:off x="3596148" y="3460956"/>
                <a:ext cx="155921" cy="198222"/>
              </a:xfrm>
              <a:prstGeom prst="rect">
                <a:avLst/>
              </a:prstGeom>
            </p:spPr>
          </p:pic>
          <p:pic>
            <p:nvPicPr>
              <p:cNvPr id="15" name="Picture 14" descr="Logo without background green.png"/>
              <p:cNvPicPr>
                <a:picLocks noChangeAspect="1"/>
              </p:cNvPicPr>
              <p:nvPr/>
            </p:nvPicPr>
            <p:blipFill>
              <a:blip r:embed="rId3" cstate="print"/>
              <a:stretch>
                <a:fillRect/>
              </a:stretch>
            </p:blipFill>
            <p:spPr>
              <a:xfrm>
                <a:off x="4739148" y="3780504"/>
                <a:ext cx="155921" cy="198222"/>
              </a:xfrm>
              <a:prstGeom prst="rect">
                <a:avLst/>
              </a:prstGeom>
            </p:spPr>
          </p:pic>
          <p:pic>
            <p:nvPicPr>
              <p:cNvPr id="16" name="Picture 15" descr="Logo without background green.png"/>
              <p:cNvPicPr>
                <a:picLocks noChangeAspect="1"/>
              </p:cNvPicPr>
              <p:nvPr/>
            </p:nvPicPr>
            <p:blipFill>
              <a:blip r:embed="rId3" cstate="print"/>
              <a:stretch>
                <a:fillRect/>
              </a:stretch>
            </p:blipFill>
            <p:spPr>
              <a:xfrm>
                <a:off x="4768644" y="3962400"/>
                <a:ext cx="155921" cy="198222"/>
              </a:xfrm>
              <a:prstGeom prst="rect">
                <a:avLst/>
              </a:prstGeom>
            </p:spPr>
          </p:pic>
          <p:pic>
            <p:nvPicPr>
              <p:cNvPr id="17" name="Picture 16" descr="Logo without background green.png"/>
              <p:cNvPicPr>
                <a:picLocks noChangeAspect="1"/>
              </p:cNvPicPr>
              <p:nvPr/>
            </p:nvPicPr>
            <p:blipFill>
              <a:blip r:embed="rId3" cstate="print"/>
              <a:stretch>
                <a:fillRect/>
              </a:stretch>
            </p:blipFill>
            <p:spPr>
              <a:xfrm>
                <a:off x="7391400" y="5257800"/>
                <a:ext cx="155921" cy="198222"/>
              </a:xfrm>
              <a:prstGeom prst="rect">
                <a:avLst/>
              </a:prstGeom>
            </p:spPr>
          </p:pic>
          <p:pic>
            <p:nvPicPr>
              <p:cNvPr id="18" name="Picture 17" descr="Logo without background green.png"/>
              <p:cNvPicPr>
                <a:picLocks noChangeAspect="1"/>
              </p:cNvPicPr>
              <p:nvPr/>
            </p:nvPicPr>
            <p:blipFill>
              <a:blip r:embed="rId3" cstate="print"/>
              <a:stretch>
                <a:fillRect/>
              </a:stretch>
            </p:blipFill>
            <p:spPr>
              <a:xfrm>
                <a:off x="6629400" y="3657600"/>
                <a:ext cx="155921" cy="198222"/>
              </a:xfrm>
              <a:prstGeom prst="rect">
                <a:avLst/>
              </a:prstGeom>
            </p:spPr>
          </p:pic>
          <p:pic>
            <p:nvPicPr>
              <p:cNvPr id="19" name="Picture 18" descr="Logo without background green.png"/>
              <p:cNvPicPr>
                <a:picLocks noChangeAspect="1"/>
              </p:cNvPicPr>
              <p:nvPr/>
            </p:nvPicPr>
            <p:blipFill>
              <a:blip r:embed="rId3" cstate="print"/>
              <a:stretch>
                <a:fillRect/>
              </a:stretch>
            </p:blipFill>
            <p:spPr>
              <a:xfrm>
                <a:off x="6019800" y="4038600"/>
                <a:ext cx="155921" cy="198222"/>
              </a:xfrm>
              <a:prstGeom prst="rect">
                <a:avLst/>
              </a:prstGeom>
            </p:spPr>
          </p:pic>
          <p:pic>
            <p:nvPicPr>
              <p:cNvPr id="20" name="Picture 19" descr="Logo without background green.png"/>
              <p:cNvPicPr>
                <a:picLocks noChangeAspect="1"/>
              </p:cNvPicPr>
              <p:nvPr/>
            </p:nvPicPr>
            <p:blipFill>
              <a:blip r:embed="rId3" cstate="print"/>
              <a:stretch>
                <a:fillRect/>
              </a:stretch>
            </p:blipFill>
            <p:spPr>
              <a:xfrm>
                <a:off x="5107860" y="4680156"/>
                <a:ext cx="155921" cy="198222"/>
              </a:xfrm>
              <a:prstGeom prst="rect">
                <a:avLst/>
              </a:prstGeom>
            </p:spPr>
          </p:pic>
          <p:pic>
            <p:nvPicPr>
              <p:cNvPr id="21" name="Picture 20" descr="Logo without background green.png"/>
              <p:cNvPicPr>
                <a:picLocks noChangeAspect="1"/>
              </p:cNvPicPr>
              <p:nvPr/>
            </p:nvPicPr>
            <p:blipFill>
              <a:blip r:embed="rId3" cstate="print"/>
              <a:stretch>
                <a:fillRect/>
              </a:stretch>
            </p:blipFill>
            <p:spPr>
              <a:xfrm>
                <a:off x="4390104" y="5456904"/>
                <a:ext cx="155921" cy="198222"/>
              </a:xfrm>
              <a:prstGeom prst="rect">
                <a:avLst/>
              </a:prstGeom>
            </p:spPr>
          </p:pic>
          <p:pic>
            <p:nvPicPr>
              <p:cNvPr id="22" name="Picture 21" descr="Logo without background green.png"/>
              <p:cNvPicPr>
                <a:picLocks noChangeAspect="1"/>
              </p:cNvPicPr>
              <p:nvPr/>
            </p:nvPicPr>
            <p:blipFill>
              <a:blip r:embed="rId3" cstate="print"/>
              <a:stretch>
                <a:fillRect/>
              </a:stretch>
            </p:blipFill>
            <p:spPr>
              <a:xfrm>
                <a:off x="5090652" y="3871452"/>
                <a:ext cx="155921" cy="198222"/>
              </a:xfrm>
              <a:prstGeom prst="rect">
                <a:avLst/>
              </a:prstGeom>
            </p:spPr>
          </p:pic>
          <p:pic>
            <p:nvPicPr>
              <p:cNvPr id="23" name="Picture 22" descr="Logo without background green.png"/>
              <p:cNvPicPr>
                <a:picLocks noChangeAspect="1"/>
              </p:cNvPicPr>
              <p:nvPr/>
            </p:nvPicPr>
            <p:blipFill>
              <a:blip r:embed="rId3" cstate="print"/>
              <a:stretch>
                <a:fillRect/>
              </a:stretch>
            </p:blipFill>
            <p:spPr>
              <a:xfrm>
                <a:off x="1368079" y="3443748"/>
                <a:ext cx="155921" cy="198222"/>
              </a:xfrm>
              <a:prstGeom prst="rect">
                <a:avLst/>
              </a:prstGeom>
            </p:spPr>
          </p:pic>
          <p:pic>
            <p:nvPicPr>
              <p:cNvPr id="24" name="Picture 23" descr="Logo without background green.png"/>
              <p:cNvPicPr>
                <a:picLocks noChangeAspect="1"/>
              </p:cNvPicPr>
              <p:nvPr/>
            </p:nvPicPr>
            <p:blipFill>
              <a:blip r:embed="rId3" cstate="print"/>
              <a:stretch>
                <a:fillRect/>
              </a:stretch>
            </p:blipFill>
            <p:spPr>
              <a:xfrm>
                <a:off x="1386348" y="3903408"/>
                <a:ext cx="155921" cy="198222"/>
              </a:xfrm>
              <a:prstGeom prst="rect">
                <a:avLst/>
              </a:prstGeom>
            </p:spPr>
          </p:pic>
          <p:pic>
            <p:nvPicPr>
              <p:cNvPr id="25" name="Picture 24" descr="Logo without background green.png"/>
              <p:cNvPicPr>
                <a:picLocks noChangeAspect="1"/>
              </p:cNvPicPr>
              <p:nvPr/>
            </p:nvPicPr>
            <p:blipFill>
              <a:blip r:embed="rId3" cstate="print"/>
              <a:stretch>
                <a:fillRect/>
              </a:stretch>
            </p:blipFill>
            <p:spPr>
              <a:xfrm>
                <a:off x="1401096" y="4237704"/>
                <a:ext cx="155921" cy="198222"/>
              </a:xfrm>
              <a:prstGeom prst="rect">
                <a:avLst/>
              </a:prstGeom>
            </p:spPr>
          </p:pic>
          <p:pic>
            <p:nvPicPr>
              <p:cNvPr id="26" name="Picture 25" descr="Logo without background green.png"/>
              <p:cNvPicPr>
                <a:picLocks noChangeAspect="1"/>
              </p:cNvPicPr>
              <p:nvPr/>
            </p:nvPicPr>
            <p:blipFill>
              <a:blip r:embed="rId3" cstate="print"/>
              <a:stretch>
                <a:fillRect/>
              </a:stretch>
            </p:blipFill>
            <p:spPr>
              <a:xfrm>
                <a:off x="1905000" y="4191000"/>
                <a:ext cx="155921" cy="198222"/>
              </a:xfrm>
              <a:prstGeom prst="rect">
                <a:avLst/>
              </a:prstGeom>
            </p:spPr>
          </p:pic>
          <p:pic>
            <p:nvPicPr>
              <p:cNvPr id="27" name="Picture 26" descr="Logo without background green.png"/>
              <p:cNvPicPr>
                <a:picLocks noChangeAspect="1"/>
              </p:cNvPicPr>
              <p:nvPr/>
            </p:nvPicPr>
            <p:blipFill>
              <a:blip r:embed="rId3" cstate="print"/>
              <a:stretch>
                <a:fillRect/>
              </a:stretch>
            </p:blipFill>
            <p:spPr>
              <a:xfrm>
                <a:off x="2027904" y="4299156"/>
                <a:ext cx="155921" cy="198222"/>
              </a:xfrm>
              <a:prstGeom prst="rect">
                <a:avLst/>
              </a:prstGeom>
            </p:spPr>
          </p:pic>
          <p:pic>
            <p:nvPicPr>
              <p:cNvPr id="28" name="Picture 27" descr="Logo without background green.png"/>
              <p:cNvPicPr>
                <a:picLocks noChangeAspect="1"/>
              </p:cNvPicPr>
              <p:nvPr/>
            </p:nvPicPr>
            <p:blipFill>
              <a:blip r:embed="rId3" cstate="print"/>
              <a:stretch>
                <a:fillRect/>
              </a:stretch>
            </p:blipFill>
            <p:spPr>
              <a:xfrm>
                <a:off x="2743200" y="4876800"/>
                <a:ext cx="155921" cy="198222"/>
              </a:xfrm>
              <a:prstGeom prst="rect">
                <a:avLst/>
              </a:prstGeom>
            </p:spPr>
          </p:pic>
          <p:pic>
            <p:nvPicPr>
              <p:cNvPr id="29" name="Picture 28" descr="Logo without background green.png"/>
              <p:cNvPicPr>
                <a:picLocks noChangeAspect="1"/>
              </p:cNvPicPr>
              <p:nvPr/>
            </p:nvPicPr>
            <p:blipFill>
              <a:blip r:embed="rId3" cstate="print"/>
              <a:stretch>
                <a:fillRect/>
              </a:stretch>
            </p:blipFill>
            <p:spPr>
              <a:xfrm>
                <a:off x="2133600" y="5380704"/>
                <a:ext cx="155921" cy="198222"/>
              </a:xfrm>
              <a:prstGeom prst="rect">
                <a:avLst/>
              </a:prstGeom>
            </p:spPr>
          </p:pic>
          <p:pic>
            <p:nvPicPr>
              <p:cNvPr id="30" name="Picture 29" descr="Logo without background green.png"/>
              <p:cNvPicPr>
                <a:picLocks noChangeAspect="1"/>
              </p:cNvPicPr>
              <p:nvPr/>
            </p:nvPicPr>
            <p:blipFill>
              <a:blip r:embed="rId3" cstate="print"/>
              <a:stretch>
                <a:fillRect/>
              </a:stretch>
            </p:blipFill>
            <p:spPr>
              <a:xfrm>
                <a:off x="2394156" y="5761704"/>
                <a:ext cx="155921" cy="198222"/>
              </a:xfrm>
              <a:prstGeom prst="rect">
                <a:avLst/>
              </a:prstGeom>
            </p:spPr>
          </p:pic>
          <p:pic>
            <p:nvPicPr>
              <p:cNvPr id="31" name="Picture 30" descr="Logo without background green.png"/>
              <p:cNvPicPr>
                <a:picLocks noChangeAspect="1"/>
              </p:cNvPicPr>
              <p:nvPr/>
            </p:nvPicPr>
            <p:blipFill>
              <a:blip r:embed="rId3" cstate="print"/>
              <a:stretch>
                <a:fillRect/>
              </a:stretch>
            </p:blipFill>
            <p:spPr>
              <a:xfrm>
                <a:off x="2180304" y="4935792"/>
                <a:ext cx="155921" cy="198222"/>
              </a:xfrm>
              <a:prstGeom prst="rect">
                <a:avLst/>
              </a:prstGeom>
            </p:spPr>
          </p:pic>
          <p:pic>
            <p:nvPicPr>
              <p:cNvPr id="32" name="Picture 31" descr="Logo without background green.png"/>
              <p:cNvPicPr>
                <a:picLocks noChangeAspect="1"/>
              </p:cNvPicPr>
              <p:nvPr/>
            </p:nvPicPr>
            <p:blipFill>
              <a:blip r:embed="rId3" cstate="print"/>
              <a:stretch>
                <a:fillRect/>
              </a:stretch>
            </p:blipFill>
            <p:spPr>
              <a:xfrm>
                <a:off x="5164392" y="4038600"/>
                <a:ext cx="155921" cy="198222"/>
              </a:xfrm>
              <a:prstGeom prst="rect">
                <a:avLst/>
              </a:prstGeom>
            </p:spPr>
          </p:pic>
        </p:grpSp>
      </p:grpSp>
      <p:pic>
        <p:nvPicPr>
          <p:cNvPr id="34" name="Imagen 4" descr="Imagen 4">
            <a:extLst>
              <a:ext uri="{FF2B5EF4-FFF2-40B4-BE49-F238E27FC236}">
                <a16:creationId xmlns:a16="http://schemas.microsoft.com/office/drawing/2014/main" id="{D2E512DC-DE17-4349-9AF8-8FBD07C4FA3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327261" cy="520995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77561014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Título 1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 sz="2800"/>
            </a:lvl1pPr>
          </a:lstStyle>
          <a:p>
            <a:r>
              <a:rPr dirty="0"/>
              <a:t>B’NE DAROM</a:t>
            </a:r>
          </a:p>
        </p:txBody>
      </p:sp>
      <p:pic>
        <p:nvPicPr>
          <p:cNvPr id="227" name="Marcador de contenido 3" descr="Marcador de contenido 3"/>
          <p:cNvPicPr>
            <a:picLocks noChangeAspect="1"/>
          </p:cNvPicPr>
          <p:nvPr/>
        </p:nvPicPr>
        <p:blipFill>
          <a:blip r:embed="rId2"/>
          <a:srcRect t="8769" b="8769"/>
          <a:stretch>
            <a:fillRect/>
          </a:stretch>
        </p:blipFill>
        <p:spPr>
          <a:xfrm>
            <a:off x="457200" y="1600200"/>
            <a:ext cx="8229600" cy="4525963"/>
          </a:xfrm>
          <a:prstGeom prst="rect">
            <a:avLst/>
          </a:prstGeom>
          <a:ln w="12700">
            <a:miter lim="400000"/>
          </a:ln>
        </p:spPr>
      </p:pic>
      <p:pic>
        <p:nvPicPr>
          <p:cNvPr id="4" name="Imagen 4" descr="Imagen 4">
            <a:extLst>
              <a:ext uri="{FF2B5EF4-FFF2-40B4-BE49-F238E27FC236}">
                <a16:creationId xmlns:a16="http://schemas.microsoft.com/office/drawing/2014/main" id="{F9762B8C-C810-C145-821A-170D3B4D418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327261" cy="520995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2D4E63F-0BC7-6E4F-B7CA-6F879E8532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CL" sz="2800" dirty="0"/>
              <a:t>ESTRATEGIA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A0DF3F44-772C-CB40-A720-0B737804B72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just"/>
            <a:r>
              <a:rPr lang="es-CL" sz="2000" dirty="0"/>
              <a:t>Origene Seeds Ltd. propone, genera y lidera una siginificativa renovación de la actual genética que se ofrece en el mercado de semillas de cucurbitáceas, contibuyendo así a la cadena de valor de la horticultura en cada mercado y así satisfacer tanto las necesidades presentes como futuras de los clientes, </a:t>
            </a:r>
            <a:r>
              <a:rPr lang="es-CL" sz="2000" i="1" dirty="0"/>
              <a:t>agricultores y consumidores finales</a:t>
            </a:r>
            <a:r>
              <a:rPr lang="es-CL" sz="2000" dirty="0"/>
              <a:t>, y al mismo tiempo ser un aporte para el medio ambiente.</a:t>
            </a:r>
          </a:p>
        </p:txBody>
      </p:sp>
      <p:pic>
        <p:nvPicPr>
          <p:cNvPr id="4" name="Imagen 4" descr="Imagen 4">
            <a:extLst>
              <a:ext uri="{FF2B5EF4-FFF2-40B4-BE49-F238E27FC236}">
                <a16:creationId xmlns:a16="http://schemas.microsoft.com/office/drawing/2014/main" id="{A95FC560-E23D-9342-9EFD-6F4FB776BCF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27261" cy="520995"/>
          </a:xfrm>
          <a:prstGeom prst="rect">
            <a:avLst/>
          </a:prstGeom>
          <a:ln w="12700">
            <a:miter lim="400000"/>
          </a:ln>
        </p:spPr>
      </p:pic>
      <p:graphicFrame>
        <p:nvGraphicFramePr>
          <p:cNvPr id="6" name="Diagram 6">
            <a:extLst>
              <a:ext uri="{FF2B5EF4-FFF2-40B4-BE49-F238E27FC236}">
                <a16:creationId xmlns:a16="http://schemas.microsoft.com/office/drawing/2014/main" id="{97C9E0F0-A3F4-5446-94AE-43D8C9892A2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9196718"/>
              </p:ext>
            </p:extLst>
          </p:nvPr>
        </p:nvGraphicFramePr>
        <p:xfrm>
          <a:off x="1833770" y="3429000"/>
          <a:ext cx="5476460" cy="297677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36084252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AsOne/>
      </p:bldGraphic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Título 1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 sz="2800"/>
            </a:lvl1pPr>
          </a:lstStyle>
          <a:p>
            <a:r>
              <a:rPr dirty="0"/>
              <a:t>SCREENING</a:t>
            </a: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D1095C76-73A9-5946-8116-C4595B6DA7C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8184" y="1417639"/>
            <a:ext cx="6887631" cy="5165723"/>
          </a:xfrm>
          <a:prstGeom prst="rect">
            <a:avLst/>
          </a:prstGeom>
        </p:spPr>
      </p:pic>
      <p:pic>
        <p:nvPicPr>
          <p:cNvPr id="4" name="Imagen 4" descr="Imagen 4">
            <a:extLst>
              <a:ext uri="{FF2B5EF4-FFF2-40B4-BE49-F238E27FC236}">
                <a16:creationId xmlns:a16="http://schemas.microsoft.com/office/drawing/2014/main" id="{B08D794B-28CA-FE43-ACE2-12873A3D97D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327261" cy="520995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Título 1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 sz="2800"/>
            </a:lvl1pPr>
          </a:lstStyle>
          <a:p>
            <a:r>
              <a:rPr dirty="0"/>
              <a:t>EVALUACIONES</a:t>
            </a: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DD52CE31-5EBC-5A4D-ADB0-DF7E9221994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4272" y="1417639"/>
            <a:ext cx="6335456" cy="5195074"/>
          </a:xfrm>
          <a:prstGeom prst="rect">
            <a:avLst/>
          </a:prstGeom>
        </p:spPr>
      </p:pic>
      <p:pic>
        <p:nvPicPr>
          <p:cNvPr id="4" name="Imagen 4" descr="Imagen 4">
            <a:extLst>
              <a:ext uri="{FF2B5EF4-FFF2-40B4-BE49-F238E27FC236}">
                <a16:creationId xmlns:a16="http://schemas.microsoft.com/office/drawing/2014/main" id="{8788C052-9619-C74F-B6BF-F43D126901A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327261" cy="520995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" name="Título 1"/>
          <p:cNvSpPr>
            <a:spLocks noGrp="1"/>
          </p:cNvSpPr>
          <p:nvPr>
            <p:ph type="title"/>
          </p:nvPr>
        </p:nvSpPr>
        <p:spPr>
          <a:xfrm>
            <a:off x="722310" y="4364018"/>
            <a:ext cx="7772401" cy="1362075"/>
          </a:xfrm>
          <a:prstGeom prst="rect">
            <a:avLst/>
          </a:prstGeom>
        </p:spPr>
        <p:txBody>
          <a:bodyPr anchor="ctr">
            <a:normAutofit fontScale="90000"/>
          </a:bodyPr>
          <a:lstStyle>
            <a:lvl1pPr algn="ctr"/>
          </a:lstStyle>
          <a:p>
            <a:br>
              <a:rPr lang="es-ES" b="0" dirty="0"/>
            </a:br>
            <a:r>
              <a:rPr lang="es-ES" b="0" dirty="0"/>
              <a:t>MUCHAS </a:t>
            </a:r>
            <a:r>
              <a:rPr b="0" dirty="0"/>
              <a:t>GRACIAS</a:t>
            </a:r>
            <a:r>
              <a:rPr lang="es-ES" b="0" dirty="0"/>
              <a:t> POR SU ATENCIÓN </a:t>
            </a:r>
            <a:r>
              <a:rPr b="0" dirty="0"/>
              <a:t>!</a:t>
            </a:r>
            <a:br>
              <a:rPr lang="es-ES" b="0" dirty="0"/>
            </a:br>
            <a:endParaRPr b="0" dirty="0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C0DA3D61-EA11-9247-AECE-CAD963B07B1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989" y="1343164"/>
            <a:ext cx="7845426" cy="1694974"/>
          </a:xfrm>
          <a:prstGeom prst="rect">
            <a:avLst/>
          </a:prstGeom>
        </p:spPr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id="{3D573612-957E-C240-BCC2-A5DE7E588D80}"/>
              </a:ext>
            </a:extLst>
          </p:cNvPr>
          <p:cNvSpPr txBox="1"/>
          <p:nvPr/>
        </p:nvSpPr>
        <p:spPr>
          <a:xfrm>
            <a:off x="1520454" y="5880280"/>
            <a:ext cx="6103089" cy="64632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ctr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s-CL" sz="18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  <a:hlinkClick r:id="rId3"/>
              </a:rPr>
              <a:t>www.origeneseeds.com</a:t>
            </a:r>
            <a:endParaRPr kumimoji="0" lang="es-CL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/>
            </a:endParaRPr>
          </a:p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s-CL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/>
            </a:endParaRPr>
          </a:p>
        </p:txBody>
      </p:sp>
      <p:pic>
        <p:nvPicPr>
          <p:cNvPr id="5" name="Imagen 4" descr="Imagen 4">
            <a:extLst>
              <a:ext uri="{FF2B5EF4-FFF2-40B4-BE49-F238E27FC236}">
                <a16:creationId xmlns:a16="http://schemas.microsoft.com/office/drawing/2014/main" id="{2BF94D6D-01B2-874E-85B0-1F80A4B0D83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327261" cy="520995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FDB3094-4A96-A14A-9AB4-6DB78F12CA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CL" sz="2800" dirty="0"/>
              <a:t>OBJETIVOS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BECD13DB-26B8-5C43-9A32-66DA1B0A155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/>
          </a:bodyPr>
          <a:lstStyle/>
          <a:p>
            <a:pPr marL="0" indent="0" algn="ctr">
              <a:buNone/>
            </a:pPr>
            <a:r>
              <a:rPr lang="es-CL" sz="2000" dirty="0"/>
              <a:t>VARIEDADES GENETICAMENTE MEJORADAS PARA:</a:t>
            </a:r>
          </a:p>
          <a:p>
            <a:pPr marL="0" indent="0" algn="ctr">
              <a:buNone/>
            </a:pPr>
            <a:endParaRPr lang="es-CL" sz="2000" dirty="0"/>
          </a:p>
          <a:p>
            <a:pPr algn="just"/>
            <a:r>
              <a:rPr lang="es-CL" sz="2000" dirty="0"/>
              <a:t>MEJORAR POTENCIALES PRODUCTIVOS. (TON/HA)</a:t>
            </a:r>
          </a:p>
          <a:p>
            <a:pPr algn="just"/>
            <a:endParaRPr lang="es-CL" sz="2000" dirty="0"/>
          </a:p>
          <a:p>
            <a:pPr algn="just"/>
            <a:r>
              <a:rPr lang="es-CL" sz="2000" dirty="0"/>
              <a:t>MEJORAR CALIDAD DE FRUTA. (SABOR, TEXTURA, LICOPENO, </a:t>
            </a:r>
            <a:r>
              <a:rPr lang="es-CL" sz="2000" dirty="0">
                <a:solidFill>
                  <a:srgbClr val="FF0000"/>
                </a:solidFill>
              </a:rPr>
              <a:t>NUTRACÉUTICO</a:t>
            </a:r>
            <a:r>
              <a:rPr lang="es-CL" sz="2000" dirty="0"/>
              <a:t>)</a:t>
            </a:r>
          </a:p>
          <a:p>
            <a:pPr algn="just"/>
            <a:endParaRPr lang="es-CL" sz="2000" dirty="0"/>
          </a:p>
          <a:p>
            <a:pPr algn="just"/>
            <a:r>
              <a:rPr lang="es-CL" sz="2000" dirty="0"/>
              <a:t>INNOVACIONES DE MERCADO. (LSL, COLOR IN-OUT, TAMAÑOS, </a:t>
            </a:r>
            <a:r>
              <a:rPr lang="es-CL" sz="2000" dirty="0">
                <a:solidFill>
                  <a:srgbClr val="FF0000"/>
                </a:solidFill>
              </a:rPr>
              <a:t>DIVERSIDAD</a:t>
            </a:r>
            <a:r>
              <a:rPr lang="es-CL" sz="2000" dirty="0"/>
              <a:t>)</a:t>
            </a:r>
          </a:p>
          <a:p>
            <a:pPr algn="just"/>
            <a:endParaRPr lang="es-CL" sz="2000" dirty="0"/>
          </a:p>
          <a:p>
            <a:pPr algn="just"/>
            <a:r>
              <a:rPr lang="es-CL" sz="2000" dirty="0"/>
              <a:t>RESISTENCIAS. (OIDIO, FUSARIUM, ANTRACNOSIS, </a:t>
            </a:r>
            <a:r>
              <a:rPr lang="es-CL" sz="2000" dirty="0">
                <a:solidFill>
                  <a:srgbClr val="FF0000"/>
                </a:solidFill>
              </a:rPr>
              <a:t>MENOS QUÍMICOS</a:t>
            </a:r>
            <a:r>
              <a:rPr lang="es-CL" sz="2000" dirty="0"/>
              <a:t>)</a:t>
            </a:r>
          </a:p>
          <a:p>
            <a:pPr algn="just"/>
            <a:endParaRPr lang="es-CL" sz="2000" dirty="0"/>
          </a:p>
          <a:p>
            <a:pPr algn="just"/>
            <a:r>
              <a:rPr lang="es-CL" sz="2000" dirty="0"/>
              <a:t>TOLERANCIA A LA </a:t>
            </a:r>
            <a:r>
              <a:rPr lang="es-CL" sz="2000" dirty="0">
                <a:solidFill>
                  <a:srgbClr val="FF0000"/>
                </a:solidFill>
              </a:rPr>
              <a:t>SEQUÍA</a:t>
            </a:r>
            <a:r>
              <a:rPr lang="es-CL" sz="2000" dirty="0"/>
              <a:t>. (RAICES MÁS RUSTICAS Y EXPLORADORAS)</a:t>
            </a:r>
          </a:p>
          <a:p>
            <a:pPr algn="just"/>
            <a:endParaRPr lang="es-CL" sz="2000" dirty="0"/>
          </a:p>
        </p:txBody>
      </p:sp>
      <p:pic>
        <p:nvPicPr>
          <p:cNvPr id="4" name="Imagen 4" descr="Imagen 4">
            <a:extLst>
              <a:ext uri="{FF2B5EF4-FFF2-40B4-BE49-F238E27FC236}">
                <a16:creationId xmlns:a16="http://schemas.microsoft.com/office/drawing/2014/main" id="{9BC26CDB-D920-E04F-9EFB-0369FE152CA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27261" cy="520995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3101454570"/>
      </p:ext>
    </p:extLst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FDB3094-4A96-A14A-9AB4-6DB78F12CA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CL" sz="2800" dirty="0"/>
              <a:t>OBJETIVOS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BECD13DB-26B8-5C43-9A32-66DA1B0A155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just"/>
            <a:r>
              <a:rPr lang="es-CL" sz="2000" dirty="0"/>
              <a:t>ACELERAR Y ACORTAR TIEMPOS EN EL PROCESO DEL MEJORAMIENTO GENÉTICO, BREEDING ISRAEL Y OTROS LUGARES DEL MUNDO. (AÑO A AÑO HAY </a:t>
            </a:r>
            <a:r>
              <a:rPr lang="es-CL" sz="2000" dirty="0">
                <a:solidFill>
                  <a:srgbClr val="FF0000"/>
                </a:solidFill>
              </a:rPr>
              <a:t>NUEVOS DESAFÍOS…</a:t>
            </a:r>
            <a:r>
              <a:rPr lang="es-CL" sz="2000" dirty="0"/>
              <a:t>)</a:t>
            </a:r>
          </a:p>
          <a:p>
            <a:pPr algn="just"/>
            <a:endParaRPr lang="es-CL" sz="2000" dirty="0"/>
          </a:p>
          <a:p>
            <a:pPr algn="just"/>
            <a:r>
              <a:rPr lang="es-CL" sz="2000" dirty="0"/>
              <a:t>VARIEDADES HECHAS CASI A PEDIDO ! (VARIEDADES PARA CADA MERCADO Y PARA CADA NECESIDAD REQUIEREN DE UN FOCO CLARO, PACIENCIA Y UNA BUENA INVERSIÓN)</a:t>
            </a:r>
          </a:p>
        </p:txBody>
      </p:sp>
      <p:pic>
        <p:nvPicPr>
          <p:cNvPr id="4" name="Imagen 4" descr="Imagen 4">
            <a:extLst>
              <a:ext uri="{FF2B5EF4-FFF2-40B4-BE49-F238E27FC236}">
                <a16:creationId xmlns:a16="http://schemas.microsoft.com/office/drawing/2014/main" id="{6D8309D2-27E9-8A46-BDA1-6A245CC6887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27261" cy="520995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4002224359"/>
      </p:ext>
    </p:extLst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FDB3094-4A96-A14A-9AB4-6DB78F12CA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CL" sz="2800" dirty="0"/>
              <a:t>INVERSIÓN &amp; COLABORACIÓN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BECD13DB-26B8-5C43-9A32-66DA1B0A155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pPr algn="just"/>
            <a:r>
              <a:rPr lang="es-CL" sz="2000" dirty="0"/>
              <a:t>SIGINIFICATIVA INVERSIÓN EN I + D. (ALREDEDOR DEL 15% DE LAS VENTAS ANUALES) </a:t>
            </a:r>
          </a:p>
          <a:p>
            <a:pPr algn="just"/>
            <a:endParaRPr lang="es-CL" sz="2000" dirty="0"/>
          </a:p>
          <a:p>
            <a:pPr algn="just"/>
            <a:r>
              <a:rPr lang="es-CL" sz="2000" dirty="0"/>
              <a:t>CONTINUA COOPERACIÓN CON AGRICULTORES Y RETAILERS. (DÍA A DÍA)</a:t>
            </a:r>
          </a:p>
          <a:p>
            <a:pPr algn="just"/>
            <a:endParaRPr lang="es-CL" sz="2000" dirty="0"/>
          </a:p>
          <a:p>
            <a:pPr algn="just"/>
            <a:r>
              <a:rPr lang="es-CL" sz="2000" dirty="0"/>
              <a:t>ESTRECHA COLABORACIÓN CON RECONOCIDOS INVESTIGADORES Y UNIVERSIDADES PARA OBTENER VARIEDADES INNOVADORAS Y AMIGABLES CON EL MEDIO AMBIENTE.</a:t>
            </a:r>
          </a:p>
          <a:p>
            <a:pPr marL="0" indent="0" algn="ctr">
              <a:buNone/>
            </a:pPr>
            <a:endParaRPr lang="es-CL" sz="2400" dirty="0"/>
          </a:p>
          <a:p>
            <a:pPr marL="0" indent="0" algn="ctr">
              <a:buNone/>
            </a:pPr>
            <a:r>
              <a:rPr lang="es-CL" sz="2400" i="1" dirty="0">
                <a:solidFill>
                  <a:schemeClr val="accent3"/>
                </a:solidFill>
              </a:rPr>
              <a:t>“LA INVESTIGACION Y EL DESARROLLO DE PRODUCTOS SON EL </a:t>
            </a:r>
            <a:r>
              <a:rPr lang="es-CL" sz="2400" i="1" dirty="0">
                <a:solidFill>
                  <a:srgbClr val="FF0000"/>
                </a:solidFill>
              </a:rPr>
              <a:t>CORAZÓN</a:t>
            </a:r>
            <a:r>
              <a:rPr lang="es-CL" sz="2400" i="1" dirty="0"/>
              <a:t> </a:t>
            </a:r>
            <a:r>
              <a:rPr lang="es-CL" sz="2400" i="1" dirty="0">
                <a:solidFill>
                  <a:schemeClr val="accent3"/>
                </a:solidFill>
              </a:rPr>
              <a:t>DE ORIGENE SEEDS LTD.”</a:t>
            </a:r>
          </a:p>
          <a:p>
            <a:pPr marL="0" indent="0" algn="ctr">
              <a:buNone/>
            </a:pPr>
            <a:r>
              <a:rPr lang="es-CL" sz="2400" i="1" dirty="0">
                <a:solidFill>
                  <a:srgbClr val="FF0000"/>
                </a:solidFill>
              </a:rPr>
              <a:t>SOLUCIONES !</a:t>
            </a:r>
          </a:p>
        </p:txBody>
      </p:sp>
      <p:pic>
        <p:nvPicPr>
          <p:cNvPr id="4" name="Imagen 4" descr="Imagen 4">
            <a:extLst>
              <a:ext uri="{FF2B5EF4-FFF2-40B4-BE49-F238E27FC236}">
                <a16:creationId xmlns:a16="http://schemas.microsoft.com/office/drawing/2014/main" id="{62CA7D95-8308-324A-9554-48F8F1B2A36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27261" cy="520995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3573836411"/>
      </p:ext>
    </p:extLst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25811A5-E375-9148-9C36-12E3891A97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CL" sz="2800" dirty="0"/>
              <a:t>CONCEPTO – FOCO – BREEDING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D0E73E17-1C6C-BF4F-84FC-31C1BD43DA32}"/>
              </a:ext>
            </a:extLst>
          </p:cNvPr>
          <p:cNvSpPr>
            <a:spLocks noGrp="1"/>
          </p:cNvSpPr>
          <p:nvPr>
            <p:ph type="body" sz="quarter" idx="1"/>
          </p:nvPr>
        </p:nvSpPr>
        <p:spPr/>
        <p:txBody>
          <a:bodyPr anchor="ctr"/>
          <a:lstStyle/>
          <a:p>
            <a:pPr algn="ctr"/>
            <a:r>
              <a:rPr lang="es-CL" b="0" dirty="0"/>
              <a:t>CONSUMO HÍDRICO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910EE435-4234-8D4F-BC03-F969C776374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 anchor="ctr">
            <a:normAutofit/>
          </a:bodyPr>
          <a:lstStyle/>
          <a:p>
            <a:pPr marL="0" indent="0" algn="ctr">
              <a:buNone/>
            </a:pPr>
            <a:r>
              <a:rPr lang="es-CL" sz="2400" dirty="0"/>
              <a:t>ENFERMEDADES</a:t>
            </a: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6CEB87C8-4337-CC4E-9A0B-6B4AEBDB89AE}"/>
              </a:ext>
            </a:extLst>
          </p:cNvPr>
          <p:cNvSpPr txBox="1"/>
          <p:nvPr/>
        </p:nvSpPr>
        <p:spPr>
          <a:xfrm>
            <a:off x="457200" y="2174875"/>
            <a:ext cx="4041775" cy="347787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285750" marR="0" indent="-285750" algn="just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es-CL" sz="2000" dirty="0"/>
              <a:t>VARIEDADES QUE CONSUMEN HASTA UN 25 % MENOS DE AGUA.</a:t>
            </a:r>
          </a:p>
          <a:p>
            <a:pPr marL="285750" marR="0" indent="-285750" algn="just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endParaRPr lang="es-CL" sz="2000" dirty="0"/>
          </a:p>
          <a:p>
            <a:pPr marL="285750" marR="0" indent="-285750" algn="just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es-CL" sz="20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rPr>
              <a:t>SISTEMAS RADICULARES MAS VIGOROSOS Y EXPLORADORES.</a:t>
            </a:r>
          </a:p>
          <a:p>
            <a:pPr marL="285750" marR="0" indent="-285750" algn="just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endParaRPr lang="es-CL" sz="2000" dirty="0"/>
          </a:p>
          <a:p>
            <a:pPr marL="285750" marR="0" indent="-285750" algn="just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es-CL" sz="20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rPr>
              <a:t>CANOPIAS MAS FRONDOSAS, SOMBRA.</a:t>
            </a:r>
          </a:p>
          <a:p>
            <a:pPr marL="285750" marR="0" indent="-285750" algn="just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endParaRPr lang="es-CL" sz="2000" dirty="0"/>
          </a:p>
          <a:p>
            <a:pPr marL="285750" marR="0" indent="-285750" algn="just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es-CL" sz="2000" b="0" i="0" u="none" strike="noStrike" cap="none" spc="0" normalizeH="0" baseline="0" dirty="0">
                <a:ln>
                  <a:noFill/>
                </a:ln>
                <a:solidFill>
                  <a:srgbClr val="FF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rPr>
              <a:t>MENOS CONSUMO DE AGUA !</a:t>
            </a:r>
          </a:p>
          <a:p>
            <a:pPr marL="285750" marR="0" indent="-28575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endParaRPr kumimoji="0" lang="es-CL" sz="20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/>
            </a:endParaRP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C4EF43B7-122A-EE40-8AD1-11B09DB10AF5}"/>
              </a:ext>
            </a:extLst>
          </p:cNvPr>
          <p:cNvSpPr txBox="1"/>
          <p:nvPr/>
        </p:nvSpPr>
        <p:spPr>
          <a:xfrm>
            <a:off x="4643438" y="2174875"/>
            <a:ext cx="4041775" cy="440120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342900" marR="0" indent="-342900" algn="just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es-CL" sz="20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rPr>
              <a:t>VARIEDADES RESISTENTES O TOLERANTES A ALGUNOS VIRUS.</a:t>
            </a:r>
          </a:p>
          <a:p>
            <a:pPr marL="342900" marR="0" indent="-342900" algn="just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endParaRPr kumimoji="0" lang="es-CL" sz="20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/>
            </a:endParaRPr>
          </a:p>
          <a:p>
            <a:pPr marL="342900" marR="0" indent="-342900" algn="just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es-CL" sz="20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rPr>
              <a:t> VARIEDADES RESISTENTES O TOLERANTES A ANTRACNOSIS.</a:t>
            </a:r>
          </a:p>
          <a:p>
            <a:pPr marL="342900" marR="0" indent="-342900" algn="just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endParaRPr kumimoji="0" lang="es-CL" sz="20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/>
            </a:endParaRPr>
          </a:p>
          <a:p>
            <a:pPr marL="342900" marR="0" indent="-342900" algn="just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es-CL" sz="2000" dirty="0"/>
              <a:t>VARIEDADES RESISTENTES O TOLERANTES A PM. (MILDIÚ)</a:t>
            </a:r>
          </a:p>
          <a:p>
            <a:pPr marL="342900" marR="0" indent="-342900" algn="just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endParaRPr lang="es-CL" sz="2000" dirty="0"/>
          </a:p>
          <a:p>
            <a:pPr marL="342900" marR="0" indent="-342900" algn="just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es-CL" sz="20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rPr>
              <a:t>VARIEDADES RESISTENTES O TOLERANTES A FUSARIUM. (CAÍDA DE PLANTAS)</a:t>
            </a:r>
          </a:p>
          <a:p>
            <a:pPr marL="342900" marR="0" indent="-342900" algn="just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endParaRPr lang="es-CL" sz="2000" dirty="0"/>
          </a:p>
          <a:p>
            <a:pPr marL="342900" marR="0" indent="-342900" algn="just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es-CL" sz="2000" b="0" i="0" u="none" strike="noStrike" cap="none" spc="0" normalizeH="0" baseline="0" dirty="0">
                <a:ln>
                  <a:noFill/>
                </a:ln>
                <a:solidFill>
                  <a:srgbClr val="FF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rPr>
              <a:t>MENOS QUÍMICOS !</a:t>
            </a:r>
          </a:p>
        </p:txBody>
      </p:sp>
      <p:pic>
        <p:nvPicPr>
          <p:cNvPr id="12" name="Imagen 4" descr="Imagen 4">
            <a:extLst>
              <a:ext uri="{FF2B5EF4-FFF2-40B4-BE49-F238E27FC236}">
                <a16:creationId xmlns:a16="http://schemas.microsoft.com/office/drawing/2014/main" id="{6E810CF2-7D23-804B-B039-9C85756B7E9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27261" cy="520995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805788414"/>
      </p:ext>
    </p:extLst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25811A5-E375-9148-9C36-12E3891A97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CL" sz="2800" dirty="0"/>
              <a:t>CONCEPTO – FOCO – BREEDING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D0E73E17-1C6C-BF4F-84FC-31C1BD43DA32}"/>
              </a:ext>
            </a:extLst>
          </p:cNvPr>
          <p:cNvSpPr>
            <a:spLocks noGrp="1"/>
          </p:cNvSpPr>
          <p:nvPr>
            <p:ph type="body" sz="quarter" idx="1"/>
          </p:nvPr>
        </p:nvSpPr>
        <p:spPr>
          <a:xfrm>
            <a:off x="2551906" y="1417639"/>
            <a:ext cx="4040188" cy="639763"/>
          </a:xfrm>
        </p:spPr>
        <p:txBody>
          <a:bodyPr anchor="ctr"/>
          <a:lstStyle/>
          <a:p>
            <a:pPr algn="ctr"/>
            <a:r>
              <a:rPr lang="es-CL" b="0" dirty="0"/>
              <a:t>CONSUMO HÍDRICO</a:t>
            </a: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6CEB87C8-4337-CC4E-9A0B-6B4AEBDB89AE}"/>
              </a:ext>
            </a:extLst>
          </p:cNvPr>
          <p:cNvSpPr txBox="1"/>
          <p:nvPr/>
        </p:nvSpPr>
        <p:spPr>
          <a:xfrm>
            <a:off x="669851" y="2057402"/>
            <a:ext cx="8016949" cy="470897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342900" marR="0" indent="-342900" algn="just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es-CL" sz="2000" dirty="0"/>
              <a:t>CONCIENCIA DEL USO EFICIENTE DEL AGUA. (TODO ÁMBITO)</a:t>
            </a:r>
          </a:p>
          <a:p>
            <a:pPr marL="342900" marR="0" indent="-342900" algn="just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endParaRPr lang="es-CL" sz="2000" dirty="0"/>
          </a:p>
          <a:p>
            <a:pPr marL="342900" marR="0" indent="-342900" algn="just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es-CL" sz="2000" dirty="0"/>
              <a:t>CULTURA DE RIEGO. (HISTÓRICA)</a:t>
            </a:r>
          </a:p>
          <a:p>
            <a:pPr marL="285750" marR="0" indent="-285750" algn="just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endParaRPr lang="es-CL" sz="2000" dirty="0"/>
          </a:p>
          <a:p>
            <a:pPr marL="285750" marR="0" indent="-285750" algn="just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es-CL" sz="2000" dirty="0"/>
              <a:t>CONTROLES HÍDRICOS ALTAMENTE TECNIFICADOS. (SOFTWARE)</a:t>
            </a:r>
          </a:p>
          <a:p>
            <a:pPr marL="285750" marR="0" indent="-285750" algn="just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endParaRPr lang="es-CL" sz="2000" dirty="0"/>
          </a:p>
          <a:p>
            <a:pPr marL="285750" marR="0" indent="-285750" algn="just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es-CL" sz="2000" dirty="0"/>
              <a:t>USO DE SENSORES Y TECNOLOGÍAS DE PUNTA. (TENSIOMETROS Y OTROS)</a:t>
            </a:r>
          </a:p>
          <a:p>
            <a:pPr marL="285750" marR="0" indent="-285750" algn="just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endParaRPr lang="es-CL" sz="2000" dirty="0"/>
          </a:p>
          <a:p>
            <a:pPr marL="285750" marR="0" indent="-285750" algn="just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es-CL" sz="2000" dirty="0"/>
              <a:t>ALGORITMOS PARA AGRICULTURA DE PRECISIÓN. (SATELITES)</a:t>
            </a:r>
          </a:p>
          <a:p>
            <a:pPr marL="285750" marR="0" indent="-285750" algn="just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endParaRPr kumimoji="0" lang="es-CL" sz="20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/>
            </a:endParaRPr>
          </a:p>
          <a:p>
            <a:pPr marL="285750" marR="0" indent="-285750" algn="just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es-CL" sz="2000" dirty="0"/>
              <a:t>COOPERACIÓN ESTADO – UNIVERSIDADES – AGRICULTORES. (CONOCIMIENTO) </a:t>
            </a:r>
            <a:endParaRPr kumimoji="0" lang="es-CL" sz="20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/>
            </a:endParaRPr>
          </a:p>
          <a:p>
            <a:pPr marL="285750" marR="0" indent="-285750" algn="just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endParaRPr lang="es-CL" sz="2000" dirty="0"/>
          </a:p>
          <a:p>
            <a:pPr marL="285750" marR="0" indent="-285750" algn="ctr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es-CL" sz="2000" b="0" i="0" u="none" strike="noStrike" cap="none" spc="0" normalizeH="0" baseline="0" dirty="0">
                <a:ln>
                  <a:noFill/>
                </a:ln>
                <a:solidFill>
                  <a:srgbClr val="FF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rPr>
              <a:t>MENOS CONSUMO DE AGUA !</a:t>
            </a:r>
          </a:p>
          <a:p>
            <a:pPr marL="285750" marR="0" indent="-28575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endParaRPr kumimoji="0" lang="es-CL" sz="20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/>
            </a:endParaRPr>
          </a:p>
        </p:txBody>
      </p:sp>
      <p:pic>
        <p:nvPicPr>
          <p:cNvPr id="12" name="Imagen 4" descr="Imagen 4">
            <a:extLst>
              <a:ext uri="{FF2B5EF4-FFF2-40B4-BE49-F238E27FC236}">
                <a16:creationId xmlns:a16="http://schemas.microsoft.com/office/drawing/2014/main" id="{6E810CF2-7D23-804B-B039-9C85756B7E9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27261" cy="520995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335103332"/>
      </p:ext>
    </p:extLst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>
                <a:solidFill>
                  <a:schemeClr val="tx1"/>
                </a:solidFill>
                <a:latin typeface="Calibri" panose="020F0502020204030204" pitchFamily="34" charset="0"/>
              </a:rPr>
              <a:t>PRODUCTOS DE ORIGENE SEEDS</a:t>
            </a:r>
            <a:endParaRPr lang="en-US" sz="2800" dirty="0">
              <a:solidFill>
                <a:srgbClr val="006600"/>
              </a:solidFill>
              <a:latin typeface="Calibri" panose="020F050202020403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80998" y="1371600"/>
            <a:ext cx="838200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hangingPunct="0"/>
            <a:r>
              <a:rPr lang="en-US" sz="2800" dirty="0">
                <a:solidFill>
                  <a:schemeClr val="tx1"/>
                </a:solidFill>
                <a:latin typeface="Calibri" panose="020F0502020204030204" pitchFamily="34" charset="0"/>
              </a:rPr>
              <a:t>SANDIAS, </a:t>
            </a:r>
            <a:r>
              <a:rPr lang="en-US" sz="2800" dirty="0" err="1">
                <a:solidFill>
                  <a:schemeClr val="tx1"/>
                </a:solidFill>
                <a:latin typeface="Calibri" panose="020F0502020204030204" pitchFamily="34" charset="0"/>
              </a:rPr>
              <a:t>diploides</a:t>
            </a:r>
            <a:r>
              <a:rPr lang="en-US" sz="2800" dirty="0">
                <a:solidFill>
                  <a:schemeClr val="tx1"/>
                </a:solidFill>
                <a:latin typeface="Calibri" panose="020F0502020204030204" pitchFamily="34" charset="0"/>
              </a:rPr>
              <a:t> y </a:t>
            </a:r>
            <a:r>
              <a:rPr lang="en-US" sz="2800" dirty="0" err="1">
                <a:solidFill>
                  <a:schemeClr val="tx1"/>
                </a:solidFill>
                <a:latin typeface="Calibri" panose="020F0502020204030204" pitchFamily="34" charset="0"/>
              </a:rPr>
              <a:t>triploides</a:t>
            </a:r>
            <a:r>
              <a:rPr lang="en-US" sz="2800" dirty="0">
                <a:solidFill>
                  <a:schemeClr val="tx1"/>
                </a:solidFill>
                <a:latin typeface="Calibri" panose="020F0502020204030204" pitchFamily="34" charset="0"/>
              </a:rPr>
              <a:t>:</a:t>
            </a:r>
          </a:p>
          <a:p>
            <a:pPr eaLnBrk="0" hangingPunct="0"/>
            <a:endParaRPr lang="en-US" sz="2800" dirty="0">
              <a:solidFill>
                <a:srgbClr val="006600"/>
              </a:solidFill>
              <a:latin typeface="Calibri" panose="020F0502020204030204" pitchFamily="34" charset="0"/>
            </a:endParaRPr>
          </a:p>
          <a:p>
            <a:pPr algn="just" eaLnBrk="0" hangingPunct="0"/>
            <a:r>
              <a:rPr lang="en-US" sz="2800" dirty="0" err="1">
                <a:solidFill>
                  <a:schemeClr val="tx1"/>
                </a:solidFill>
                <a:latin typeface="Calibri" panose="020F0502020204030204" pitchFamily="34" charset="0"/>
              </a:rPr>
              <a:t>Variedades</a:t>
            </a:r>
            <a:r>
              <a:rPr lang="en-US" sz="2800" dirty="0">
                <a:solidFill>
                  <a:schemeClr val="tx1"/>
                </a:solidFill>
                <a:latin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Calibri" panose="020F0502020204030204" pitchFamily="34" charset="0"/>
              </a:rPr>
              <a:t>altamente</a:t>
            </a:r>
            <a:r>
              <a:rPr lang="en-US" sz="2800" dirty="0">
                <a:solidFill>
                  <a:schemeClr val="tx1"/>
                </a:solidFill>
                <a:latin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Calibri" panose="020F0502020204030204" pitchFamily="34" charset="0"/>
              </a:rPr>
              <a:t>productivas</a:t>
            </a:r>
            <a:r>
              <a:rPr lang="en-US" sz="2800" dirty="0">
                <a:solidFill>
                  <a:schemeClr val="tx1"/>
                </a:solidFill>
                <a:latin typeface="Calibri" panose="020F0502020204030204" pitchFamily="34" charset="0"/>
              </a:rPr>
              <a:t>, con alto </a:t>
            </a:r>
            <a:r>
              <a:rPr lang="en-US" sz="2800" dirty="0" err="1">
                <a:solidFill>
                  <a:schemeClr val="tx1"/>
                </a:solidFill>
                <a:latin typeface="Calibri" panose="020F0502020204030204" pitchFamily="34" charset="0"/>
              </a:rPr>
              <a:t>contenido</a:t>
            </a:r>
            <a:r>
              <a:rPr lang="en-US" sz="2800" dirty="0">
                <a:solidFill>
                  <a:schemeClr val="tx1"/>
                </a:solidFill>
                <a:latin typeface="Calibri" panose="020F0502020204030204" pitchFamily="34" charset="0"/>
              </a:rPr>
              <a:t> de </a:t>
            </a:r>
            <a:r>
              <a:rPr lang="en-US" sz="2800" dirty="0" err="1">
                <a:solidFill>
                  <a:srgbClr val="FF0000"/>
                </a:solidFill>
                <a:latin typeface="Calibri" panose="020F0502020204030204" pitchFamily="34" charset="0"/>
              </a:rPr>
              <a:t>Licopeno</a:t>
            </a:r>
            <a:r>
              <a:rPr lang="en-US" sz="2800" dirty="0">
                <a:solidFill>
                  <a:schemeClr val="tx1"/>
                </a:solidFill>
                <a:latin typeface="Calibri" panose="020F0502020204030204" pitchFamily="34" charset="0"/>
              </a:rPr>
              <a:t>, alto </a:t>
            </a:r>
            <a:r>
              <a:rPr lang="en-US" sz="2800" dirty="0" err="1">
                <a:solidFill>
                  <a:schemeClr val="tx1"/>
                </a:solidFill>
                <a:latin typeface="Calibri" panose="020F0502020204030204" pitchFamily="34" charset="0"/>
              </a:rPr>
              <a:t>contenido</a:t>
            </a:r>
            <a:r>
              <a:rPr lang="en-US" sz="2800" dirty="0">
                <a:solidFill>
                  <a:schemeClr val="tx1"/>
                </a:solidFill>
                <a:latin typeface="Calibri" panose="020F0502020204030204" pitchFamily="34" charset="0"/>
              </a:rPr>
              <a:t> de </a:t>
            </a:r>
            <a:r>
              <a:rPr lang="en-US" sz="2800" dirty="0" err="1">
                <a:solidFill>
                  <a:schemeClr val="tx1"/>
                </a:solidFill>
                <a:latin typeface="Calibri" panose="020F0502020204030204" pitchFamily="34" charset="0"/>
              </a:rPr>
              <a:t>azúcar</a:t>
            </a:r>
            <a:r>
              <a:rPr lang="en-US" sz="2800" dirty="0">
                <a:solidFill>
                  <a:schemeClr val="tx1"/>
                </a:solidFill>
                <a:latin typeface="Calibri" panose="020F0502020204030204" pitchFamily="34" charset="0"/>
              </a:rPr>
              <a:t>, </a:t>
            </a:r>
            <a:r>
              <a:rPr lang="en-US" sz="2800" dirty="0" err="1">
                <a:solidFill>
                  <a:schemeClr val="tx1"/>
                </a:solidFill>
                <a:latin typeface="Calibri" panose="020F0502020204030204" pitchFamily="34" charset="0"/>
              </a:rPr>
              <a:t>buen</a:t>
            </a:r>
            <a:r>
              <a:rPr lang="en-US" sz="2800" dirty="0">
                <a:solidFill>
                  <a:schemeClr val="tx1"/>
                </a:solidFill>
                <a:latin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Calibri" panose="020F0502020204030204" pitchFamily="34" charset="0"/>
              </a:rPr>
              <a:t>sabor</a:t>
            </a:r>
            <a:r>
              <a:rPr lang="en-US" sz="2800" dirty="0">
                <a:solidFill>
                  <a:schemeClr val="tx1"/>
                </a:solidFill>
                <a:latin typeface="Calibri" panose="020F0502020204030204" pitchFamily="34" charset="0"/>
              </a:rPr>
              <a:t> y </a:t>
            </a:r>
            <a:r>
              <a:rPr lang="en-US" sz="2800" dirty="0" err="1">
                <a:solidFill>
                  <a:schemeClr val="tx1"/>
                </a:solidFill>
                <a:latin typeface="Calibri" panose="020F0502020204030204" pitchFamily="34" charset="0"/>
              </a:rPr>
              <a:t>plantas</a:t>
            </a:r>
            <a:r>
              <a:rPr lang="en-US" sz="2800" dirty="0">
                <a:solidFill>
                  <a:schemeClr val="tx1"/>
                </a:solidFill>
                <a:latin typeface="Calibri" panose="020F0502020204030204" pitchFamily="34" charset="0"/>
              </a:rPr>
              <a:t> con </a:t>
            </a:r>
            <a:r>
              <a:rPr lang="en-US" sz="2800" dirty="0" err="1">
                <a:solidFill>
                  <a:schemeClr val="tx1"/>
                </a:solidFill>
                <a:latin typeface="Calibri" panose="020F0502020204030204" pitchFamily="34" charset="0"/>
              </a:rPr>
              <a:t>tolerancias</a:t>
            </a:r>
            <a:r>
              <a:rPr lang="en-US" sz="2800" dirty="0">
                <a:solidFill>
                  <a:schemeClr val="tx1"/>
                </a:solidFill>
                <a:latin typeface="Calibri" panose="020F0502020204030204" pitchFamily="34" charset="0"/>
              </a:rPr>
              <a:t> y/o </a:t>
            </a:r>
            <a:r>
              <a:rPr lang="en-US" sz="2800" dirty="0" err="1">
                <a:solidFill>
                  <a:schemeClr val="tx1"/>
                </a:solidFill>
                <a:latin typeface="Calibri" panose="020F0502020204030204" pitchFamily="34" charset="0"/>
              </a:rPr>
              <a:t>resistencias</a:t>
            </a:r>
            <a:r>
              <a:rPr lang="en-US" sz="2800" dirty="0">
                <a:solidFill>
                  <a:schemeClr val="tx1"/>
                </a:solidFill>
                <a:latin typeface="Calibri" panose="020F0502020204030204" pitchFamily="34" charset="0"/>
              </a:rPr>
              <a:t>. </a:t>
            </a:r>
          </a:p>
        </p:txBody>
      </p:sp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17785" y="3952044"/>
            <a:ext cx="3508425" cy="26313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Imagen 4" descr="Imagen 4">
            <a:extLst>
              <a:ext uri="{FF2B5EF4-FFF2-40B4-BE49-F238E27FC236}">
                <a16:creationId xmlns:a16="http://schemas.microsoft.com/office/drawing/2014/main" id="{DBE8F956-F982-0D41-B3B4-59FC27D4D1F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327261" cy="520995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166391979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Título 1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 sz="2800"/>
            </a:lvl1pPr>
          </a:lstStyle>
          <a:p>
            <a:r>
              <a:rPr dirty="0"/>
              <a:t>SANDIAS</a:t>
            </a: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863DEC03-B56D-9942-81D0-B5EF853BD62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332" y="1157460"/>
            <a:ext cx="2308357" cy="3077809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550E4571-C23F-1548-A503-971EB6A0AA0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2310" y="1157459"/>
            <a:ext cx="2308358" cy="3077810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8B2E021D-2A26-E346-A757-09A222AA9B4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9401" y="4358001"/>
            <a:ext cx="2978917" cy="2234188"/>
          </a:xfrm>
          <a:prstGeom prst="rect">
            <a:avLst/>
          </a:prstGeom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B3542519-9912-1F4A-BA01-F0819993F169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5682" y="4358001"/>
            <a:ext cx="2978917" cy="2234188"/>
          </a:xfrm>
          <a:prstGeom prst="rect">
            <a:avLst/>
          </a:prstGeom>
        </p:spPr>
      </p:pic>
      <p:pic>
        <p:nvPicPr>
          <p:cNvPr id="8" name="Imagen 4" descr="Imagen 4">
            <a:extLst>
              <a:ext uri="{FF2B5EF4-FFF2-40B4-BE49-F238E27FC236}">
                <a16:creationId xmlns:a16="http://schemas.microsoft.com/office/drawing/2014/main" id="{165B4A5A-9B6B-674B-9DF7-86950301200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1327261" cy="520995"/>
          </a:xfrm>
          <a:prstGeom prst="rect">
            <a:avLst/>
          </a:prstGeom>
          <a:ln w="12700">
            <a:miter lim="400000"/>
          </a:ln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3C15D95A-3A68-1D40-B374-1FD5915D336A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7821" y="1157459"/>
            <a:ext cx="2308357" cy="3077809"/>
          </a:xfrm>
          <a:prstGeom prst="rect">
            <a:avLst/>
          </a:prstGeom>
        </p:spPr>
      </p:pic>
    </p:spTree>
  </p:cSld>
  <p:clrMapOvr>
    <a:masterClrMapping/>
  </p:clrMapOvr>
  <p:transition spd="med"/>
</p:sld>
</file>

<file path=ppt/theme/theme1.xml><?xml version="1.0" encoding="utf-8"?>
<a:theme xmlns:a="http://schemas.openxmlformats.org/drawingml/2006/main" name="Tema de Office">
  <a:themeElements>
    <a:clrScheme name="Tema de Offic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Tema de Office">
      <a:majorFont>
        <a:latin typeface="Helvetica"/>
        <a:ea typeface="Helvetica"/>
        <a:cs typeface="Helvetica"/>
      </a:majorFont>
      <a:minorFont>
        <a:latin typeface="Calibri"/>
        <a:ea typeface="Calibri"/>
        <a:cs typeface="Calibri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blurRad="38100" dist="23000" dir="5400000" rotWithShape="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38100" dist="20000" dir="5400000" rotWithShape="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Tema de Office">
  <a:themeElements>
    <a:clrScheme name="Tema de Offic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Tema de Office">
      <a:majorFont>
        <a:latin typeface="Helvetica"/>
        <a:ea typeface="Helvetica"/>
        <a:cs typeface="Helvetica"/>
      </a:majorFont>
      <a:minorFont>
        <a:latin typeface="Calibri"/>
        <a:ea typeface="Calibri"/>
        <a:cs typeface="Calibri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blurRad="38100" dist="23000" dir="5400000" rotWithShape="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38100" dist="20000" dir="5400000" rotWithShape="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6301</TotalTime>
  <Words>672</Words>
  <Application>Microsoft Macintosh PowerPoint</Application>
  <PresentationFormat>Presentación en pantalla (4:3)</PresentationFormat>
  <Paragraphs>107</Paragraphs>
  <Slides>22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2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22</vt:i4>
      </vt:variant>
    </vt:vector>
  </HeadingPairs>
  <TitlesOfParts>
    <vt:vector size="25" baseType="lpstr">
      <vt:lpstr>Arial</vt:lpstr>
      <vt:lpstr>Calibri</vt:lpstr>
      <vt:lpstr>Tema de Office</vt:lpstr>
      <vt:lpstr>Presentación de PowerPoint</vt:lpstr>
      <vt:lpstr>ESTRATEGIA</vt:lpstr>
      <vt:lpstr>OBJETIVOS</vt:lpstr>
      <vt:lpstr>OBJETIVOS</vt:lpstr>
      <vt:lpstr>INVERSIÓN &amp; COLABORACIÓN</vt:lpstr>
      <vt:lpstr>CONCEPTO – FOCO – BREEDING</vt:lpstr>
      <vt:lpstr>CONCEPTO – FOCO – BREEDING</vt:lpstr>
      <vt:lpstr>PRODUCTOS DE ORIGENE SEEDS</vt:lpstr>
      <vt:lpstr>SANDIAS</vt:lpstr>
      <vt:lpstr>SOLUCIONES ! (SEQUÍA)</vt:lpstr>
      <vt:lpstr>SOLUCIONES ! (SEQUÍA)</vt:lpstr>
      <vt:lpstr>PRODUCTOS DE ORIGENE SEEDS</vt:lpstr>
      <vt:lpstr>MELONES</vt:lpstr>
      <vt:lpstr>PRODUCTOS DE ORIGENE SEEDS</vt:lpstr>
      <vt:lpstr>PRODUCTOS DE ORIGENE SEEDS</vt:lpstr>
      <vt:lpstr>CALABAZAS</vt:lpstr>
      <vt:lpstr>PRODUCTOS DE ORIGENE SEEDS</vt:lpstr>
      <vt:lpstr>ORIGENE SEEDS EN EL MUNDO</vt:lpstr>
      <vt:lpstr>B’NE DAROM</vt:lpstr>
      <vt:lpstr>SCREENING</vt:lpstr>
      <vt:lpstr>EVALUACIONES</vt:lpstr>
      <vt:lpstr> MUCHAS GRACIAS POR SU ATENCIÓN !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cp:lastModifiedBy>Juan José Muñoz Moreno</cp:lastModifiedBy>
  <cp:revision>45</cp:revision>
  <dcterms:modified xsi:type="dcterms:W3CDTF">2020-08-18T15:20:28Z</dcterms:modified>
</cp:coreProperties>
</file>