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688" r:id="rId2"/>
    <p:sldId id="737" r:id="rId3"/>
    <p:sldId id="738" r:id="rId4"/>
    <p:sldId id="739" r:id="rId5"/>
    <p:sldId id="740" r:id="rId6"/>
    <p:sldId id="736" r:id="rId7"/>
    <p:sldId id="743" r:id="rId8"/>
    <p:sldId id="744" r:id="rId9"/>
    <p:sldId id="735" r:id="rId10"/>
    <p:sldId id="745" r:id="rId11"/>
    <p:sldId id="763" r:id="rId12"/>
    <p:sldId id="764" r:id="rId13"/>
    <p:sldId id="765" r:id="rId14"/>
    <p:sldId id="766" r:id="rId15"/>
    <p:sldId id="746" r:id="rId16"/>
    <p:sldId id="747" r:id="rId17"/>
    <p:sldId id="752" r:id="rId18"/>
    <p:sldId id="756" r:id="rId19"/>
  </p:sldIdLst>
  <p:sldSz cx="9144000" cy="6858000" type="screen4x3"/>
  <p:notesSz cx="6819900" cy="9931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19E"/>
    <a:srgbClr val="47D9BD"/>
    <a:srgbClr val="5FB042"/>
    <a:srgbClr val="008E4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36945" autoAdjust="0"/>
  </p:normalViewPr>
  <p:slideViewPr>
    <p:cSldViewPr>
      <p:cViewPr varScale="1">
        <p:scale>
          <a:sx n="103" d="100"/>
          <a:sy n="103" d="100"/>
        </p:scale>
        <p:origin x="-132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28" y="-52"/>
      </p:cViewPr>
      <p:guideLst>
        <p:guide orient="horz" pos="3128"/>
        <p:guide pos="214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1F296-B63D-194E-91A1-3281BA520112}" type="doc">
      <dgm:prSet loTypeId="urn:microsoft.com/office/officeart/2005/8/layout/hList7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050EDDB-4541-374B-9194-EDACADF105E6}">
      <dgm:prSet phldrT="[Texto]" custT="1"/>
      <dgm:spPr/>
      <dgm:t>
        <a:bodyPr/>
        <a:lstStyle/>
        <a:p>
          <a:r>
            <a:rPr lang="es-ES" sz="1600" dirty="0"/>
            <a:t>Agencia de Aduanas</a:t>
          </a:r>
        </a:p>
      </dgm:t>
    </dgm:pt>
    <dgm:pt modelId="{8795A145-8E63-104D-AE62-F7C312A408FD}" type="parTrans" cxnId="{D4D7B70D-D6F8-234D-BAE8-C083C3071781}">
      <dgm:prSet/>
      <dgm:spPr/>
      <dgm:t>
        <a:bodyPr/>
        <a:lstStyle/>
        <a:p>
          <a:endParaRPr lang="es-ES"/>
        </a:p>
      </dgm:t>
    </dgm:pt>
    <dgm:pt modelId="{987CBD5D-8468-8F48-B777-36412AF0BAF2}" type="sibTrans" cxnId="{D4D7B70D-D6F8-234D-BAE8-C083C3071781}">
      <dgm:prSet/>
      <dgm:spPr/>
      <dgm:t>
        <a:bodyPr/>
        <a:lstStyle/>
        <a:p>
          <a:endParaRPr lang="es-ES"/>
        </a:p>
      </dgm:t>
    </dgm:pt>
    <dgm:pt modelId="{7C5D9194-8E02-F747-A072-2C8B02FA0265}">
      <dgm:prSet phldrT="[Texto]" custT="1"/>
      <dgm:spPr/>
      <dgm:t>
        <a:bodyPr/>
        <a:lstStyle/>
        <a:p>
          <a:r>
            <a:rPr lang="es-ES" sz="1600" dirty="0"/>
            <a:t>Ventas</a:t>
          </a:r>
          <a:endParaRPr lang="es-ES" sz="1400" dirty="0"/>
        </a:p>
      </dgm:t>
    </dgm:pt>
    <dgm:pt modelId="{0FD608F4-0FA8-CD44-ADCE-D4D5A767D9C1}" type="parTrans" cxnId="{93D44079-0216-3F41-B825-15C50AC92A96}">
      <dgm:prSet/>
      <dgm:spPr/>
      <dgm:t>
        <a:bodyPr/>
        <a:lstStyle/>
        <a:p>
          <a:endParaRPr lang="es-ES"/>
        </a:p>
      </dgm:t>
    </dgm:pt>
    <dgm:pt modelId="{389E9F1D-B7FE-5042-8D4E-F9CE327478BA}" type="sibTrans" cxnId="{93D44079-0216-3F41-B825-15C50AC92A96}">
      <dgm:prSet/>
      <dgm:spPr/>
      <dgm:t>
        <a:bodyPr/>
        <a:lstStyle/>
        <a:p>
          <a:endParaRPr lang="es-ES"/>
        </a:p>
      </dgm:t>
    </dgm:pt>
    <dgm:pt modelId="{293774D0-92AA-7A4A-AFEF-36CB4C0DFB37}">
      <dgm:prSet custT="1"/>
      <dgm:spPr/>
      <dgm:t>
        <a:bodyPr/>
        <a:lstStyle/>
        <a:p>
          <a:r>
            <a:rPr lang="es-ES" sz="1600" dirty="0"/>
            <a:t>Operaciones Comerciales</a:t>
          </a:r>
        </a:p>
      </dgm:t>
    </dgm:pt>
    <dgm:pt modelId="{2B679B63-352E-5443-8CB7-B259D09C96B3}" type="parTrans" cxnId="{B14702E5-A9D6-B344-93DA-B342F1A6390C}">
      <dgm:prSet/>
      <dgm:spPr/>
      <dgm:t>
        <a:bodyPr/>
        <a:lstStyle/>
        <a:p>
          <a:endParaRPr lang="es-ES"/>
        </a:p>
      </dgm:t>
    </dgm:pt>
    <dgm:pt modelId="{2E3CE141-77B3-9448-BD24-58926D7FE5BE}" type="sibTrans" cxnId="{B14702E5-A9D6-B344-93DA-B342F1A6390C}">
      <dgm:prSet/>
      <dgm:spPr/>
      <dgm:t>
        <a:bodyPr/>
        <a:lstStyle/>
        <a:p>
          <a:endParaRPr lang="es-ES"/>
        </a:p>
      </dgm:t>
    </dgm:pt>
    <dgm:pt modelId="{E620AF7B-A27A-7945-8490-7E236790F1F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dirty="0"/>
            <a:t>Planificación</a:t>
          </a:r>
          <a:endParaRPr lang="es-ES" sz="1200" dirty="0"/>
        </a:p>
        <a:p>
          <a:r>
            <a:rPr lang="es-ES" sz="1400" dirty="0"/>
            <a:t>Producción</a:t>
          </a:r>
        </a:p>
      </dgm:t>
    </dgm:pt>
    <dgm:pt modelId="{68457FA8-2E96-7D40-A3C5-DEB19F5ACDA7}" type="parTrans" cxnId="{8E5787DE-6F88-9942-8217-6E1F72834318}">
      <dgm:prSet/>
      <dgm:spPr/>
      <dgm:t>
        <a:bodyPr/>
        <a:lstStyle/>
        <a:p>
          <a:endParaRPr lang="es-ES"/>
        </a:p>
      </dgm:t>
    </dgm:pt>
    <dgm:pt modelId="{5F5727DD-9CD7-7D44-BB4E-A5AD0B9C20D3}" type="sibTrans" cxnId="{8E5787DE-6F88-9942-8217-6E1F72834318}">
      <dgm:prSet/>
      <dgm:spPr/>
      <dgm:t>
        <a:bodyPr/>
        <a:lstStyle/>
        <a:p>
          <a:endParaRPr lang="es-ES"/>
        </a:p>
      </dgm:t>
    </dgm:pt>
    <dgm:pt modelId="{DBB49F19-CFBB-BD43-8F18-CD31333B1DB9}">
      <dgm:prSet phldrT="[Texto]" custT="1"/>
      <dgm:spPr/>
      <dgm:t>
        <a:bodyPr/>
        <a:lstStyle/>
        <a:p>
          <a:r>
            <a:rPr lang="es-ES" sz="1600" dirty="0"/>
            <a:t>Centro </a:t>
          </a:r>
        </a:p>
        <a:p>
          <a:r>
            <a:rPr lang="es-ES" sz="1600" dirty="0"/>
            <a:t>de Distribución</a:t>
          </a:r>
          <a:endParaRPr lang="es-ES" sz="2000" dirty="0"/>
        </a:p>
      </dgm:t>
    </dgm:pt>
    <dgm:pt modelId="{B865E8E0-81B4-D940-8941-946AAF5A98C5}" type="parTrans" cxnId="{8B896589-2293-BC4D-8359-A3D8DF39A308}">
      <dgm:prSet/>
      <dgm:spPr/>
      <dgm:t>
        <a:bodyPr/>
        <a:lstStyle/>
        <a:p>
          <a:endParaRPr lang="es-ES"/>
        </a:p>
      </dgm:t>
    </dgm:pt>
    <dgm:pt modelId="{C7B1EB92-36B8-3C4A-8D6A-463DA8B1998E}" type="sibTrans" cxnId="{8B896589-2293-BC4D-8359-A3D8DF39A308}">
      <dgm:prSet/>
      <dgm:spPr/>
      <dgm:t>
        <a:bodyPr/>
        <a:lstStyle/>
        <a:p>
          <a:endParaRPr lang="es-ES"/>
        </a:p>
      </dgm:t>
    </dgm:pt>
    <dgm:pt modelId="{5509F49F-D26F-B84D-B2D4-3F8CCB788496}">
      <dgm:prSet phldrT="[Texto]" custT="1"/>
      <dgm:spPr/>
      <dgm:t>
        <a:bodyPr/>
        <a:lstStyle/>
        <a:p>
          <a:endParaRPr lang="es-ES" sz="1600" dirty="0"/>
        </a:p>
        <a:p>
          <a:endParaRPr lang="es-ES" sz="1600" dirty="0"/>
        </a:p>
        <a:p>
          <a:r>
            <a:rPr lang="es-ES" sz="1600" dirty="0"/>
            <a:t>Naviera, Aerolíneas y Transporte Terrestre</a:t>
          </a:r>
        </a:p>
        <a:p>
          <a:endParaRPr lang="es-ES" sz="1400" dirty="0"/>
        </a:p>
      </dgm:t>
    </dgm:pt>
    <dgm:pt modelId="{765CE75D-615C-4A40-86D0-6B1C27BCBC40}" type="parTrans" cxnId="{39494B42-0D39-4A43-BB7A-5E57D98A73A2}">
      <dgm:prSet/>
      <dgm:spPr/>
      <dgm:t>
        <a:bodyPr/>
        <a:lstStyle/>
        <a:p>
          <a:endParaRPr lang="es-ES"/>
        </a:p>
      </dgm:t>
    </dgm:pt>
    <dgm:pt modelId="{6D5ED0D4-6C82-C944-B2F5-488610E086FF}" type="sibTrans" cxnId="{39494B42-0D39-4A43-BB7A-5E57D98A73A2}">
      <dgm:prSet/>
      <dgm:spPr/>
      <dgm:t>
        <a:bodyPr/>
        <a:lstStyle/>
        <a:p>
          <a:endParaRPr lang="es-ES"/>
        </a:p>
      </dgm:t>
    </dgm:pt>
    <dgm:pt modelId="{CBB59E62-06F9-3348-8449-571A8B49A081}" type="pres">
      <dgm:prSet presAssocID="{1311F296-B63D-194E-91A1-3281BA520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3F6516C-9656-3649-AB82-3B07C6F65DE6}" type="pres">
      <dgm:prSet presAssocID="{1311F296-B63D-194E-91A1-3281BA520112}" presName="fgShape" presStyleLbl="fgShp" presStyleIdx="0" presStyleCnt="1"/>
      <dgm:spPr>
        <a:solidFill>
          <a:schemeClr val="accent2"/>
        </a:solidFill>
      </dgm:spPr>
    </dgm:pt>
    <dgm:pt modelId="{FFAAE976-2D56-2B4D-8390-F4A614545FCB}" type="pres">
      <dgm:prSet presAssocID="{1311F296-B63D-194E-91A1-3281BA520112}" presName="linComp" presStyleCnt="0"/>
      <dgm:spPr/>
    </dgm:pt>
    <dgm:pt modelId="{5C6CAD86-88C4-A34E-960C-1E53154F213A}" type="pres">
      <dgm:prSet presAssocID="{7C5D9194-8E02-F747-A072-2C8B02FA0265}" presName="compNode" presStyleCnt="0"/>
      <dgm:spPr/>
    </dgm:pt>
    <dgm:pt modelId="{8CDF044F-4CC6-5F49-8406-C4529F8239EC}" type="pres">
      <dgm:prSet presAssocID="{7C5D9194-8E02-F747-A072-2C8B02FA0265}" presName="bkgdShape" presStyleLbl="node1" presStyleIdx="0" presStyleCnt="6" custScaleX="108680" custLinFactNeighborX="-137"/>
      <dgm:spPr/>
      <dgm:t>
        <a:bodyPr/>
        <a:lstStyle/>
        <a:p>
          <a:endParaRPr lang="es-CL"/>
        </a:p>
      </dgm:t>
    </dgm:pt>
    <dgm:pt modelId="{BA83D9B4-E2D2-BC43-9123-4CFFD6A5DDF1}" type="pres">
      <dgm:prSet presAssocID="{7C5D9194-8E02-F747-A072-2C8B02FA026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F31E6B-6F38-CF45-962B-D7D5D0ABA4ED}" type="pres">
      <dgm:prSet presAssocID="{7C5D9194-8E02-F747-A072-2C8B02FA0265}" presName="invisiNode" presStyleLbl="node1" presStyleIdx="0" presStyleCnt="6"/>
      <dgm:spPr/>
    </dgm:pt>
    <dgm:pt modelId="{E37078E6-2230-8746-AB76-1F41A8830A05}" type="pres">
      <dgm:prSet presAssocID="{7C5D9194-8E02-F747-A072-2C8B02FA0265}" presName="imagNode" presStyleLbl="fgImgPlace1" presStyleIdx="0" presStyleCnt="6" custScaleY="63186" custLinFactNeighborX="-566" custLinFactNeighborY="-2834"/>
      <dgm:spPr>
        <a:prstGeom prst="ellipse">
          <a:avLst/>
        </a:prstGeom>
      </dgm:spPr>
    </dgm:pt>
    <dgm:pt modelId="{76276F12-CA3C-D141-84FC-30204312C6FA}" type="pres">
      <dgm:prSet presAssocID="{389E9F1D-B7FE-5042-8D4E-F9CE327478BA}" presName="sibTrans" presStyleLbl="sibTrans2D1" presStyleIdx="0" presStyleCnt="0"/>
      <dgm:spPr/>
      <dgm:t>
        <a:bodyPr/>
        <a:lstStyle/>
        <a:p>
          <a:endParaRPr lang="es-CL"/>
        </a:p>
      </dgm:t>
    </dgm:pt>
    <dgm:pt modelId="{CF21E921-F831-8141-8B9C-3F5970004EF9}" type="pres">
      <dgm:prSet presAssocID="{293774D0-92AA-7A4A-AFEF-36CB4C0DFB37}" presName="compNode" presStyleCnt="0"/>
      <dgm:spPr/>
    </dgm:pt>
    <dgm:pt modelId="{8D5A9E6D-93AE-374B-B123-DB2683A5C50E}" type="pres">
      <dgm:prSet presAssocID="{293774D0-92AA-7A4A-AFEF-36CB4C0DFB37}" presName="bkgdShape" presStyleLbl="node1" presStyleIdx="1" presStyleCnt="6" custScaleX="123266" custLinFactNeighborX="-6563" custLinFactNeighborY="-610"/>
      <dgm:spPr/>
      <dgm:t>
        <a:bodyPr/>
        <a:lstStyle/>
        <a:p>
          <a:endParaRPr lang="es-CL"/>
        </a:p>
      </dgm:t>
    </dgm:pt>
    <dgm:pt modelId="{BBD25998-DFC5-4445-9D53-FCCDE8649634}" type="pres">
      <dgm:prSet presAssocID="{293774D0-92AA-7A4A-AFEF-36CB4C0DFB37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15D8EB-4EDC-504D-9E85-9F994D037427}" type="pres">
      <dgm:prSet presAssocID="{293774D0-92AA-7A4A-AFEF-36CB4C0DFB37}" presName="invisiNode" presStyleLbl="node1" presStyleIdx="1" presStyleCnt="6"/>
      <dgm:spPr/>
    </dgm:pt>
    <dgm:pt modelId="{255C93D7-70B7-FA4D-8A69-CBBF5BA9B839}" type="pres">
      <dgm:prSet presAssocID="{293774D0-92AA-7A4A-AFEF-36CB4C0DFB37}" presName="imagNode" presStyleLbl="fgImgPlace1" presStyleIdx="1" presStyleCnt="6" custScaleY="63186" custLinFactNeighborX="-6417"/>
      <dgm:spPr/>
    </dgm:pt>
    <dgm:pt modelId="{E3FD975D-95EB-F343-91F9-0E77E60E50EE}" type="pres">
      <dgm:prSet presAssocID="{2E3CE141-77B3-9448-BD24-58926D7FE5B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D6E5AE0-E256-5044-B96C-26E46AD6E97D}" type="pres">
      <dgm:prSet presAssocID="{DBB49F19-CFBB-BD43-8F18-CD31333B1DB9}" presName="compNode" presStyleCnt="0"/>
      <dgm:spPr/>
    </dgm:pt>
    <dgm:pt modelId="{4D54DE54-5711-3049-8043-D6B48A698B4C}" type="pres">
      <dgm:prSet presAssocID="{DBB49F19-CFBB-BD43-8F18-CD31333B1DB9}" presName="bkgdShape" presStyleLbl="node1" presStyleIdx="2" presStyleCnt="6" custScaleX="133373" custLinFactNeighborX="-6843" custLinFactNeighborY="-55967"/>
      <dgm:spPr/>
      <dgm:t>
        <a:bodyPr/>
        <a:lstStyle/>
        <a:p>
          <a:endParaRPr lang="es-CL"/>
        </a:p>
      </dgm:t>
    </dgm:pt>
    <dgm:pt modelId="{9AB75858-AB8C-C543-A92A-8CA40379E2CA}" type="pres">
      <dgm:prSet presAssocID="{DBB49F19-CFBB-BD43-8F18-CD31333B1DB9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A0C910-2C85-1E47-BB70-04844BE861B3}" type="pres">
      <dgm:prSet presAssocID="{DBB49F19-CFBB-BD43-8F18-CD31333B1DB9}" presName="invisiNode" presStyleLbl="node1" presStyleIdx="2" presStyleCnt="6"/>
      <dgm:spPr/>
    </dgm:pt>
    <dgm:pt modelId="{9ED77C54-BB1A-C94C-A28A-415A6118ECA6}" type="pres">
      <dgm:prSet presAssocID="{DBB49F19-CFBB-BD43-8F18-CD31333B1DB9}" presName="imagNode" presStyleLbl="fgImgPlace1" presStyleIdx="2" presStyleCnt="6" custScaleY="63186" custLinFactNeighborX="-6532"/>
      <dgm:spPr/>
    </dgm:pt>
    <dgm:pt modelId="{7D4432D6-7A14-B847-BC5F-E092D96C429E}" type="pres">
      <dgm:prSet presAssocID="{C7B1EB92-36B8-3C4A-8D6A-463DA8B1998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41C0CAC6-D56E-A34E-8158-FA0D8F18490C}" type="pres">
      <dgm:prSet presAssocID="{E620AF7B-A27A-7945-8490-7E236790F1F6}" presName="compNode" presStyleCnt="0"/>
      <dgm:spPr/>
    </dgm:pt>
    <dgm:pt modelId="{2ED04DE8-7053-CA47-A204-A9D1F6059844}" type="pres">
      <dgm:prSet presAssocID="{E620AF7B-A27A-7945-8490-7E236790F1F6}" presName="bkgdShape" presStyleLbl="node1" presStyleIdx="3" presStyleCnt="6" custScaleX="117406" custLinFactNeighborY="1063"/>
      <dgm:spPr/>
      <dgm:t>
        <a:bodyPr/>
        <a:lstStyle/>
        <a:p>
          <a:endParaRPr lang="es-CL"/>
        </a:p>
      </dgm:t>
    </dgm:pt>
    <dgm:pt modelId="{998EB91D-E5FD-FE4D-BABB-66E2A94CC0E7}" type="pres">
      <dgm:prSet presAssocID="{E620AF7B-A27A-7945-8490-7E236790F1F6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4661E2-2EFC-E04F-A16D-2D1618009972}" type="pres">
      <dgm:prSet presAssocID="{E620AF7B-A27A-7945-8490-7E236790F1F6}" presName="invisiNode" presStyleLbl="node1" presStyleIdx="3" presStyleCnt="6"/>
      <dgm:spPr/>
    </dgm:pt>
    <dgm:pt modelId="{4CB62806-3A3D-A642-B7B7-AF8650E50D88}" type="pres">
      <dgm:prSet presAssocID="{E620AF7B-A27A-7945-8490-7E236790F1F6}" presName="imagNode" presStyleLbl="fgImgPlace1" presStyleIdx="3" presStyleCnt="6" custScaleY="63186"/>
      <dgm:spPr/>
    </dgm:pt>
    <dgm:pt modelId="{64064772-B59E-E942-8481-09C940ADF331}" type="pres">
      <dgm:prSet presAssocID="{5F5727DD-9CD7-7D44-BB4E-A5AD0B9C20D3}" presName="sibTrans" presStyleLbl="sibTrans2D1" presStyleIdx="0" presStyleCnt="0"/>
      <dgm:spPr/>
      <dgm:t>
        <a:bodyPr/>
        <a:lstStyle/>
        <a:p>
          <a:endParaRPr lang="es-CL"/>
        </a:p>
      </dgm:t>
    </dgm:pt>
    <dgm:pt modelId="{A6BA67BB-F022-F149-B5A5-03B18BDF9E34}" type="pres">
      <dgm:prSet presAssocID="{2050EDDB-4541-374B-9194-EDACADF105E6}" presName="compNode" presStyleCnt="0"/>
      <dgm:spPr/>
    </dgm:pt>
    <dgm:pt modelId="{61853643-D5A0-A649-B01D-963C7A2EB564}" type="pres">
      <dgm:prSet presAssocID="{2050EDDB-4541-374B-9194-EDACADF105E6}" presName="bkgdShape" presStyleLbl="node1" presStyleIdx="4" presStyleCnt="6"/>
      <dgm:spPr/>
      <dgm:t>
        <a:bodyPr/>
        <a:lstStyle/>
        <a:p>
          <a:endParaRPr lang="es-CL"/>
        </a:p>
      </dgm:t>
    </dgm:pt>
    <dgm:pt modelId="{9A80332E-0EF2-254C-887C-2173CE629F68}" type="pres">
      <dgm:prSet presAssocID="{2050EDDB-4541-374B-9194-EDACADF105E6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16E9F9-EC06-3D4A-A039-41BED6DFFD60}" type="pres">
      <dgm:prSet presAssocID="{2050EDDB-4541-374B-9194-EDACADF105E6}" presName="invisiNode" presStyleLbl="node1" presStyleIdx="4" presStyleCnt="6"/>
      <dgm:spPr/>
    </dgm:pt>
    <dgm:pt modelId="{D6B2C344-A884-6A4C-821A-A08AE1516F65}" type="pres">
      <dgm:prSet presAssocID="{2050EDDB-4541-374B-9194-EDACADF105E6}" presName="imagNode" presStyleLbl="fgImgPlace1" presStyleIdx="4" presStyleCnt="6" custScaleY="63186"/>
      <dgm:spPr/>
    </dgm:pt>
    <dgm:pt modelId="{19C06C6E-070A-204E-996A-B2EE9B51A188}" type="pres">
      <dgm:prSet presAssocID="{987CBD5D-8468-8F48-B777-36412AF0BAF2}" presName="sibTrans" presStyleLbl="sibTrans2D1" presStyleIdx="0" presStyleCnt="0"/>
      <dgm:spPr/>
      <dgm:t>
        <a:bodyPr/>
        <a:lstStyle/>
        <a:p>
          <a:endParaRPr lang="es-CL"/>
        </a:p>
      </dgm:t>
    </dgm:pt>
    <dgm:pt modelId="{6FF0DAF9-83AF-A34A-BB92-D751D018F79F}" type="pres">
      <dgm:prSet presAssocID="{5509F49F-D26F-B84D-B2D4-3F8CCB788496}" presName="compNode" presStyleCnt="0"/>
      <dgm:spPr/>
    </dgm:pt>
    <dgm:pt modelId="{C517D73C-773F-A344-9C2C-4AB9BCB5114F}" type="pres">
      <dgm:prSet presAssocID="{5509F49F-D26F-B84D-B2D4-3F8CCB788496}" presName="bkgdShape" presStyleLbl="node1" presStyleIdx="5" presStyleCnt="6" custScaleX="106331" custLinFactNeighborX="455" custLinFactNeighborY="138"/>
      <dgm:spPr/>
      <dgm:t>
        <a:bodyPr/>
        <a:lstStyle/>
        <a:p>
          <a:endParaRPr lang="es-CL"/>
        </a:p>
      </dgm:t>
    </dgm:pt>
    <dgm:pt modelId="{C1102269-AB5D-474F-B0B4-35368A5406E4}" type="pres">
      <dgm:prSet presAssocID="{5509F49F-D26F-B84D-B2D4-3F8CCB78849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93BA81-13D9-7344-A169-D4174D4F6E3B}" type="pres">
      <dgm:prSet presAssocID="{5509F49F-D26F-B84D-B2D4-3F8CCB788496}" presName="invisiNode" presStyleLbl="node1" presStyleIdx="5" presStyleCnt="6"/>
      <dgm:spPr/>
    </dgm:pt>
    <dgm:pt modelId="{D7CE8616-E792-3942-9F0E-DBBBDB503F18}" type="pres">
      <dgm:prSet presAssocID="{5509F49F-D26F-B84D-B2D4-3F8CCB788496}" presName="imagNode" presStyleLbl="fgImgPlace1" presStyleIdx="5" presStyleCnt="6" custScaleX="80267" custScaleY="45426" custLinFactNeighborX="3435" custLinFactNeighborY="11689"/>
      <dgm:spPr>
        <a:solidFill>
          <a:schemeClr val="bg1"/>
        </a:solidFill>
      </dgm:spPr>
    </dgm:pt>
  </dgm:ptLst>
  <dgm:cxnLst>
    <dgm:cxn modelId="{39494B42-0D39-4A43-BB7A-5E57D98A73A2}" srcId="{1311F296-B63D-194E-91A1-3281BA520112}" destId="{5509F49F-D26F-B84D-B2D4-3F8CCB788496}" srcOrd="5" destOrd="0" parTransId="{765CE75D-615C-4A40-86D0-6B1C27BCBC40}" sibTransId="{6D5ED0D4-6C82-C944-B2F5-488610E086FF}"/>
    <dgm:cxn modelId="{B14702E5-A9D6-B344-93DA-B342F1A6390C}" srcId="{1311F296-B63D-194E-91A1-3281BA520112}" destId="{293774D0-92AA-7A4A-AFEF-36CB4C0DFB37}" srcOrd="1" destOrd="0" parTransId="{2B679B63-352E-5443-8CB7-B259D09C96B3}" sibTransId="{2E3CE141-77B3-9448-BD24-58926D7FE5BE}"/>
    <dgm:cxn modelId="{053C65A0-C044-48D8-BDFF-08D9CACDC8A4}" type="presOf" srcId="{DBB49F19-CFBB-BD43-8F18-CD31333B1DB9}" destId="{4D54DE54-5711-3049-8043-D6B48A698B4C}" srcOrd="0" destOrd="0" presId="urn:microsoft.com/office/officeart/2005/8/layout/hList7"/>
    <dgm:cxn modelId="{62BD3808-D9ED-4369-A517-E7F68F8F3D83}" type="presOf" srcId="{2050EDDB-4541-374B-9194-EDACADF105E6}" destId="{61853643-D5A0-A649-B01D-963C7A2EB564}" srcOrd="0" destOrd="0" presId="urn:microsoft.com/office/officeart/2005/8/layout/hList7"/>
    <dgm:cxn modelId="{B5644700-73BC-48B5-9C6A-D155D3450C8B}" type="presOf" srcId="{5509F49F-D26F-B84D-B2D4-3F8CCB788496}" destId="{C1102269-AB5D-474F-B0B4-35368A5406E4}" srcOrd="1" destOrd="0" presId="urn:microsoft.com/office/officeart/2005/8/layout/hList7"/>
    <dgm:cxn modelId="{31A6BA64-4451-49EE-AF05-10565F5A0BF2}" type="presOf" srcId="{DBB49F19-CFBB-BD43-8F18-CD31333B1DB9}" destId="{9AB75858-AB8C-C543-A92A-8CA40379E2CA}" srcOrd="1" destOrd="0" presId="urn:microsoft.com/office/officeart/2005/8/layout/hList7"/>
    <dgm:cxn modelId="{E6D5CD53-4777-4D13-913D-C2B2EAA0E384}" type="presOf" srcId="{293774D0-92AA-7A4A-AFEF-36CB4C0DFB37}" destId="{8D5A9E6D-93AE-374B-B123-DB2683A5C50E}" srcOrd="0" destOrd="0" presId="urn:microsoft.com/office/officeart/2005/8/layout/hList7"/>
    <dgm:cxn modelId="{6CF68316-0AF9-464E-9147-993E525ED4BF}" type="presOf" srcId="{1311F296-B63D-194E-91A1-3281BA520112}" destId="{CBB59E62-06F9-3348-8449-571A8B49A081}" srcOrd="0" destOrd="0" presId="urn:microsoft.com/office/officeart/2005/8/layout/hList7"/>
    <dgm:cxn modelId="{D4D7B70D-D6F8-234D-BAE8-C083C3071781}" srcId="{1311F296-B63D-194E-91A1-3281BA520112}" destId="{2050EDDB-4541-374B-9194-EDACADF105E6}" srcOrd="4" destOrd="0" parTransId="{8795A145-8E63-104D-AE62-F7C312A408FD}" sibTransId="{987CBD5D-8468-8F48-B777-36412AF0BAF2}"/>
    <dgm:cxn modelId="{FC0A672F-4ECE-4377-B6F4-EDBBDD097E9D}" type="presOf" srcId="{293774D0-92AA-7A4A-AFEF-36CB4C0DFB37}" destId="{BBD25998-DFC5-4445-9D53-FCCDE8649634}" srcOrd="1" destOrd="0" presId="urn:microsoft.com/office/officeart/2005/8/layout/hList7"/>
    <dgm:cxn modelId="{8E255FA3-129C-45E9-82C7-02D54CA8BC20}" type="presOf" srcId="{5F5727DD-9CD7-7D44-BB4E-A5AD0B9C20D3}" destId="{64064772-B59E-E942-8481-09C940ADF331}" srcOrd="0" destOrd="0" presId="urn:microsoft.com/office/officeart/2005/8/layout/hList7"/>
    <dgm:cxn modelId="{8B896589-2293-BC4D-8359-A3D8DF39A308}" srcId="{1311F296-B63D-194E-91A1-3281BA520112}" destId="{DBB49F19-CFBB-BD43-8F18-CD31333B1DB9}" srcOrd="2" destOrd="0" parTransId="{B865E8E0-81B4-D940-8941-946AAF5A98C5}" sibTransId="{C7B1EB92-36B8-3C4A-8D6A-463DA8B1998E}"/>
    <dgm:cxn modelId="{ED6EB2A9-9527-4F2C-9122-11A49AE2806B}" type="presOf" srcId="{E620AF7B-A27A-7945-8490-7E236790F1F6}" destId="{2ED04DE8-7053-CA47-A204-A9D1F6059844}" srcOrd="0" destOrd="0" presId="urn:microsoft.com/office/officeart/2005/8/layout/hList7"/>
    <dgm:cxn modelId="{93D44079-0216-3F41-B825-15C50AC92A96}" srcId="{1311F296-B63D-194E-91A1-3281BA520112}" destId="{7C5D9194-8E02-F747-A072-2C8B02FA0265}" srcOrd="0" destOrd="0" parTransId="{0FD608F4-0FA8-CD44-ADCE-D4D5A767D9C1}" sibTransId="{389E9F1D-B7FE-5042-8D4E-F9CE327478BA}"/>
    <dgm:cxn modelId="{D958B9F9-D1E2-4595-B94D-E6440123A775}" type="presOf" srcId="{7C5D9194-8E02-F747-A072-2C8B02FA0265}" destId="{BA83D9B4-E2D2-BC43-9123-4CFFD6A5DDF1}" srcOrd="1" destOrd="0" presId="urn:microsoft.com/office/officeart/2005/8/layout/hList7"/>
    <dgm:cxn modelId="{B4944FAB-6614-4BFB-AFCC-3357A9B6F0DD}" type="presOf" srcId="{C7B1EB92-36B8-3C4A-8D6A-463DA8B1998E}" destId="{7D4432D6-7A14-B847-BC5F-E092D96C429E}" srcOrd="0" destOrd="0" presId="urn:microsoft.com/office/officeart/2005/8/layout/hList7"/>
    <dgm:cxn modelId="{8E5787DE-6F88-9942-8217-6E1F72834318}" srcId="{1311F296-B63D-194E-91A1-3281BA520112}" destId="{E620AF7B-A27A-7945-8490-7E236790F1F6}" srcOrd="3" destOrd="0" parTransId="{68457FA8-2E96-7D40-A3C5-DEB19F5ACDA7}" sibTransId="{5F5727DD-9CD7-7D44-BB4E-A5AD0B9C20D3}"/>
    <dgm:cxn modelId="{BCF27FCD-766D-4C2F-99D7-46CDA796448C}" type="presOf" srcId="{E620AF7B-A27A-7945-8490-7E236790F1F6}" destId="{998EB91D-E5FD-FE4D-BABB-66E2A94CC0E7}" srcOrd="1" destOrd="0" presId="urn:microsoft.com/office/officeart/2005/8/layout/hList7"/>
    <dgm:cxn modelId="{B75F533E-B463-4E38-AC5B-49B0F9807D4E}" type="presOf" srcId="{389E9F1D-B7FE-5042-8D4E-F9CE327478BA}" destId="{76276F12-CA3C-D141-84FC-30204312C6FA}" srcOrd="0" destOrd="0" presId="urn:microsoft.com/office/officeart/2005/8/layout/hList7"/>
    <dgm:cxn modelId="{54E3AA2A-0B08-443C-9F90-AAB4ABAEF512}" type="presOf" srcId="{5509F49F-D26F-B84D-B2D4-3F8CCB788496}" destId="{C517D73C-773F-A344-9C2C-4AB9BCB5114F}" srcOrd="0" destOrd="0" presId="urn:microsoft.com/office/officeart/2005/8/layout/hList7"/>
    <dgm:cxn modelId="{9D0C3852-7BF6-472A-A323-D47EBB5F5D7A}" type="presOf" srcId="{2E3CE141-77B3-9448-BD24-58926D7FE5BE}" destId="{E3FD975D-95EB-F343-91F9-0E77E60E50EE}" srcOrd="0" destOrd="0" presId="urn:microsoft.com/office/officeart/2005/8/layout/hList7"/>
    <dgm:cxn modelId="{AD192242-24A3-4481-81FC-8FF283348FB9}" type="presOf" srcId="{987CBD5D-8468-8F48-B777-36412AF0BAF2}" destId="{19C06C6E-070A-204E-996A-B2EE9B51A188}" srcOrd="0" destOrd="0" presId="urn:microsoft.com/office/officeart/2005/8/layout/hList7"/>
    <dgm:cxn modelId="{B73E1A05-C703-4D14-9350-937D0992B3A7}" type="presOf" srcId="{2050EDDB-4541-374B-9194-EDACADF105E6}" destId="{9A80332E-0EF2-254C-887C-2173CE629F68}" srcOrd="1" destOrd="0" presId="urn:microsoft.com/office/officeart/2005/8/layout/hList7"/>
    <dgm:cxn modelId="{53352D77-E0F8-44F4-8436-400559C5D016}" type="presOf" srcId="{7C5D9194-8E02-F747-A072-2C8B02FA0265}" destId="{8CDF044F-4CC6-5F49-8406-C4529F8239EC}" srcOrd="0" destOrd="0" presId="urn:microsoft.com/office/officeart/2005/8/layout/hList7"/>
    <dgm:cxn modelId="{805BF812-0683-452E-B9A1-F84E7A7BD986}" type="presParOf" srcId="{CBB59E62-06F9-3348-8449-571A8B49A081}" destId="{23F6516C-9656-3649-AB82-3B07C6F65DE6}" srcOrd="0" destOrd="0" presId="urn:microsoft.com/office/officeart/2005/8/layout/hList7"/>
    <dgm:cxn modelId="{85925990-D9A0-4091-A42F-0D367589EE9B}" type="presParOf" srcId="{CBB59E62-06F9-3348-8449-571A8B49A081}" destId="{FFAAE976-2D56-2B4D-8390-F4A614545FCB}" srcOrd="1" destOrd="0" presId="urn:microsoft.com/office/officeart/2005/8/layout/hList7"/>
    <dgm:cxn modelId="{4A263931-1A90-4DED-ACB9-F153BF021900}" type="presParOf" srcId="{FFAAE976-2D56-2B4D-8390-F4A614545FCB}" destId="{5C6CAD86-88C4-A34E-960C-1E53154F213A}" srcOrd="0" destOrd="0" presId="urn:microsoft.com/office/officeart/2005/8/layout/hList7"/>
    <dgm:cxn modelId="{4BFC1C58-BAE9-4735-BAA8-464CB2C1F691}" type="presParOf" srcId="{5C6CAD86-88C4-A34E-960C-1E53154F213A}" destId="{8CDF044F-4CC6-5F49-8406-C4529F8239EC}" srcOrd="0" destOrd="0" presId="urn:microsoft.com/office/officeart/2005/8/layout/hList7"/>
    <dgm:cxn modelId="{C9C8FD58-1A95-4600-A0BE-D51646C468F1}" type="presParOf" srcId="{5C6CAD86-88C4-A34E-960C-1E53154F213A}" destId="{BA83D9B4-E2D2-BC43-9123-4CFFD6A5DDF1}" srcOrd="1" destOrd="0" presId="urn:microsoft.com/office/officeart/2005/8/layout/hList7"/>
    <dgm:cxn modelId="{7664915E-2827-4A23-B4C5-08F75F50CBBF}" type="presParOf" srcId="{5C6CAD86-88C4-A34E-960C-1E53154F213A}" destId="{9EF31E6B-6F38-CF45-962B-D7D5D0ABA4ED}" srcOrd="2" destOrd="0" presId="urn:microsoft.com/office/officeart/2005/8/layout/hList7"/>
    <dgm:cxn modelId="{C060BD68-5A3E-4F06-8FC1-CD7FC874BC0E}" type="presParOf" srcId="{5C6CAD86-88C4-A34E-960C-1E53154F213A}" destId="{E37078E6-2230-8746-AB76-1F41A8830A05}" srcOrd="3" destOrd="0" presId="urn:microsoft.com/office/officeart/2005/8/layout/hList7"/>
    <dgm:cxn modelId="{4B2D60B5-48AE-4BD7-BF8C-E36069FFEE7B}" type="presParOf" srcId="{FFAAE976-2D56-2B4D-8390-F4A614545FCB}" destId="{76276F12-CA3C-D141-84FC-30204312C6FA}" srcOrd="1" destOrd="0" presId="urn:microsoft.com/office/officeart/2005/8/layout/hList7"/>
    <dgm:cxn modelId="{3C3A3DB1-6D53-4379-A893-8C7885B011F8}" type="presParOf" srcId="{FFAAE976-2D56-2B4D-8390-F4A614545FCB}" destId="{CF21E921-F831-8141-8B9C-3F5970004EF9}" srcOrd="2" destOrd="0" presId="urn:microsoft.com/office/officeart/2005/8/layout/hList7"/>
    <dgm:cxn modelId="{CBC49612-5006-47B4-9802-35B98FE6E193}" type="presParOf" srcId="{CF21E921-F831-8141-8B9C-3F5970004EF9}" destId="{8D5A9E6D-93AE-374B-B123-DB2683A5C50E}" srcOrd="0" destOrd="0" presId="urn:microsoft.com/office/officeart/2005/8/layout/hList7"/>
    <dgm:cxn modelId="{C3008115-01E4-4CDC-804D-29EAF2583491}" type="presParOf" srcId="{CF21E921-F831-8141-8B9C-3F5970004EF9}" destId="{BBD25998-DFC5-4445-9D53-FCCDE8649634}" srcOrd="1" destOrd="0" presId="urn:microsoft.com/office/officeart/2005/8/layout/hList7"/>
    <dgm:cxn modelId="{CD69A5E3-C5A9-4605-B344-25595113EDDE}" type="presParOf" srcId="{CF21E921-F831-8141-8B9C-3F5970004EF9}" destId="{2115D8EB-4EDC-504D-9E85-9F994D037427}" srcOrd="2" destOrd="0" presId="urn:microsoft.com/office/officeart/2005/8/layout/hList7"/>
    <dgm:cxn modelId="{925E41DA-41EB-463F-9154-1CBB2B3389C7}" type="presParOf" srcId="{CF21E921-F831-8141-8B9C-3F5970004EF9}" destId="{255C93D7-70B7-FA4D-8A69-CBBF5BA9B839}" srcOrd="3" destOrd="0" presId="urn:microsoft.com/office/officeart/2005/8/layout/hList7"/>
    <dgm:cxn modelId="{4EF11EAF-7910-4641-92A2-D62CB866357A}" type="presParOf" srcId="{FFAAE976-2D56-2B4D-8390-F4A614545FCB}" destId="{E3FD975D-95EB-F343-91F9-0E77E60E50EE}" srcOrd="3" destOrd="0" presId="urn:microsoft.com/office/officeart/2005/8/layout/hList7"/>
    <dgm:cxn modelId="{99BDDDC9-DFFB-4F7D-9941-0DE4F0FB3122}" type="presParOf" srcId="{FFAAE976-2D56-2B4D-8390-F4A614545FCB}" destId="{5D6E5AE0-E256-5044-B96C-26E46AD6E97D}" srcOrd="4" destOrd="0" presId="urn:microsoft.com/office/officeart/2005/8/layout/hList7"/>
    <dgm:cxn modelId="{9F691EFA-DCAE-4715-B690-A46F4A0DB8AC}" type="presParOf" srcId="{5D6E5AE0-E256-5044-B96C-26E46AD6E97D}" destId="{4D54DE54-5711-3049-8043-D6B48A698B4C}" srcOrd="0" destOrd="0" presId="urn:microsoft.com/office/officeart/2005/8/layout/hList7"/>
    <dgm:cxn modelId="{42932E6B-EE62-4A24-929D-3BBBF63DB9AF}" type="presParOf" srcId="{5D6E5AE0-E256-5044-B96C-26E46AD6E97D}" destId="{9AB75858-AB8C-C543-A92A-8CA40379E2CA}" srcOrd="1" destOrd="0" presId="urn:microsoft.com/office/officeart/2005/8/layout/hList7"/>
    <dgm:cxn modelId="{ADD5E2C7-B3FC-4637-AE2C-6E596657362A}" type="presParOf" srcId="{5D6E5AE0-E256-5044-B96C-26E46AD6E97D}" destId="{BAA0C910-2C85-1E47-BB70-04844BE861B3}" srcOrd="2" destOrd="0" presId="urn:microsoft.com/office/officeart/2005/8/layout/hList7"/>
    <dgm:cxn modelId="{03B4C480-27C3-425A-9682-AC97C40FEAAB}" type="presParOf" srcId="{5D6E5AE0-E256-5044-B96C-26E46AD6E97D}" destId="{9ED77C54-BB1A-C94C-A28A-415A6118ECA6}" srcOrd="3" destOrd="0" presId="urn:microsoft.com/office/officeart/2005/8/layout/hList7"/>
    <dgm:cxn modelId="{B9FDE569-CED7-4AB2-AE2B-F44D030442FD}" type="presParOf" srcId="{FFAAE976-2D56-2B4D-8390-F4A614545FCB}" destId="{7D4432D6-7A14-B847-BC5F-E092D96C429E}" srcOrd="5" destOrd="0" presId="urn:microsoft.com/office/officeart/2005/8/layout/hList7"/>
    <dgm:cxn modelId="{DA21AEE2-D1ED-47F4-87EC-567DEEF8145F}" type="presParOf" srcId="{FFAAE976-2D56-2B4D-8390-F4A614545FCB}" destId="{41C0CAC6-D56E-A34E-8158-FA0D8F18490C}" srcOrd="6" destOrd="0" presId="urn:microsoft.com/office/officeart/2005/8/layout/hList7"/>
    <dgm:cxn modelId="{980E1709-B204-48D8-8E2C-E9F51E8ED65F}" type="presParOf" srcId="{41C0CAC6-D56E-A34E-8158-FA0D8F18490C}" destId="{2ED04DE8-7053-CA47-A204-A9D1F6059844}" srcOrd="0" destOrd="0" presId="urn:microsoft.com/office/officeart/2005/8/layout/hList7"/>
    <dgm:cxn modelId="{574C8AEB-545D-4378-BC49-F11673E64D42}" type="presParOf" srcId="{41C0CAC6-D56E-A34E-8158-FA0D8F18490C}" destId="{998EB91D-E5FD-FE4D-BABB-66E2A94CC0E7}" srcOrd="1" destOrd="0" presId="urn:microsoft.com/office/officeart/2005/8/layout/hList7"/>
    <dgm:cxn modelId="{C140FFE3-B6FB-44CD-8B06-4A54C00F4CDC}" type="presParOf" srcId="{41C0CAC6-D56E-A34E-8158-FA0D8F18490C}" destId="{134661E2-2EFC-E04F-A16D-2D1618009972}" srcOrd="2" destOrd="0" presId="urn:microsoft.com/office/officeart/2005/8/layout/hList7"/>
    <dgm:cxn modelId="{5C94BE7D-6FC7-4C92-B1E5-D4CE6F0E0B6C}" type="presParOf" srcId="{41C0CAC6-D56E-A34E-8158-FA0D8F18490C}" destId="{4CB62806-3A3D-A642-B7B7-AF8650E50D88}" srcOrd="3" destOrd="0" presId="urn:microsoft.com/office/officeart/2005/8/layout/hList7"/>
    <dgm:cxn modelId="{B3CED94F-1C0A-4297-A995-49A46C15CFA4}" type="presParOf" srcId="{FFAAE976-2D56-2B4D-8390-F4A614545FCB}" destId="{64064772-B59E-E942-8481-09C940ADF331}" srcOrd="7" destOrd="0" presId="urn:microsoft.com/office/officeart/2005/8/layout/hList7"/>
    <dgm:cxn modelId="{F8CA6B15-B1DC-43C7-B39E-8BB92797766B}" type="presParOf" srcId="{FFAAE976-2D56-2B4D-8390-F4A614545FCB}" destId="{A6BA67BB-F022-F149-B5A5-03B18BDF9E34}" srcOrd="8" destOrd="0" presId="urn:microsoft.com/office/officeart/2005/8/layout/hList7"/>
    <dgm:cxn modelId="{0AE9BE3E-1C50-4CE3-B7D0-317BC1FEDEC5}" type="presParOf" srcId="{A6BA67BB-F022-F149-B5A5-03B18BDF9E34}" destId="{61853643-D5A0-A649-B01D-963C7A2EB564}" srcOrd="0" destOrd="0" presId="urn:microsoft.com/office/officeart/2005/8/layout/hList7"/>
    <dgm:cxn modelId="{0C81984B-C1AA-4D04-9C95-C00D9B0CBA15}" type="presParOf" srcId="{A6BA67BB-F022-F149-B5A5-03B18BDF9E34}" destId="{9A80332E-0EF2-254C-887C-2173CE629F68}" srcOrd="1" destOrd="0" presId="urn:microsoft.com/office/officeart/2005/8/layout/hList7"/>
    <dgm:cxn modelId="{8C572186-75AB-4443-A96F-F9D2A5DEF982}" type="presParOf" srcId="{A6BA67BB-F022-F149-B5A5-03B18BDF9E34}" destId="{D616E9F9-EC06-3D4A-A039-41BED6DFFD60}" srcOrd="2" destOrd="0" presId="urn:microsoft.com/office/officeart/2005/8/layout/hList7"/>
    <dgm:cxn modelId="{DAEE17E7-3EB3-4EDA-89CF-AC1152554E78}" type="presParOf" srcId="{A6BA67BB-F022-F149-B5A5-03B18BDF9E34}" destId="{D6B2C344-A884-6A4C-821A-A08AE1516F65}" srcOrd="3" destOrd="0" presId="urn:microsoft.com/office/officeart/2005/8/layout/hList7"/>
    <dgm:cxn modelId="{DFBDC28F-66F9-473F-9382-64BD71F3052B}" type="presParOf" srcId="{FFAAE976-2D56-2B4D-8390-F4A614545FCB}" destId="{19C06C6E-070A-204E-996A-B2EE9B51A188}" srcOrd="9" destOrd="0" presId="urn:microsoft.com/office/officeart/2005/8/layout/hList7"/>
    <dgm:cxn modelId="{00CF44E4-B60A-4D29-BF05-434ABE291789}" type="presParOf" srcId="{FFAAE976-2D56-2B4D-8390-F4A614545FCB}" destId="{6FF0DAF9-83AF-A34A-BB92-D751D018F79F}" srcOrd="10" destOrd="0" presId="urn:microsoft.com/office/officeart/2005/8/layout/hList7"/>
    <dgm:cxn modelId="{6537902B-9582-4E66-9511-9D7D3E04378C}" type="presParOf" srcId="{6FF0DAF9-83AF-A34A-BB92-D751D018F79F}" destId="{C517D73C-773F-A344-9C2C-4AB9BCB5114F}" srcOrd="0" destOrd="0" presId="urn:microsoft.com/office/officeart/2005/8/layout/hList7"/>
    <dgm:cxn modelId="{3AE6163F-15FF-4A35-87DA-6D42365BFB80}" type="presParOf" srcId="{6FF0DAF9-83AF-A34A-BB92-D751D018F79F}" destId="{C1102269-AB5D-474F-B0B4-35368A5406E4}" srcOrd="1" destOrd="0" presId="urn:microsoft.com/office/officeart/2005/8/layout/hList7"/>
    <dgm:cxn modelId="{18D15D8F-8DE5-4175-9A3F-BC00ECCEFFCC}" type="presParOf" srcId="{6FF0DAF9-83AF-A34A-BB92-D751D018F79F}" destId="{9993BA81-13D9-7344-A169-D4174D4F6E3B}" srcOrd="2" destOrd="0" presId="urn:microsoft.com/office/officeart/2005/8/layout/hList7"/>
    <dgm:cxn modelId="{90C682D6-B8A9-4B15-A81F-AAC579DB9F06}" type="presParOf" srcId="{6FF0DAF9-83AF-A34A-BB92-D751D018F79F}" destId="{D7CE8616-E792-3942-9F0E-DBBBDB503F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F044F-4CC6-5F49-8406-C4529F8239EC}">
      <dsp:nvSpPr>
        <dsp:cNvPr id="0" name=""/>
        <dsp:cNvSpPr/>
      </dsp:nvSpPr>
      <dsp:spPr>
        <a:xfrm>
          <a:off x="3524" y="0"/>
          <a:ext cx="1158444" cy="51212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Ventas</a:t>
          </a:r>
          <a:endParaRPr lang="es-ES" sz="1400" kern="1200" dirty="0"/>
        </a:p>
      </dsp:txBody>
      <dsp:txXfrm>
        <a:off x="3524" y="2048510"/>
        <a:ext cx="1158444" cy="2048510"/>
      </dsp:txXfrm>
    </dsp:sp>
    <dsp:sp modelId="{E37078E6-2230-8746-AB76-1F41A8830A05}">
      <dsp:nvSpPr>
        <dsp:cNvPr id="0" name=""/>
        <dsp:cNvSpPr/>
      </dsp:nvSpPr>
      <dsp:spPr>
        <a:xfrm>
          <a:off x="77552" y="572856"/>
          <a:ext cx="1001966" cy="10775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5A9E6D-93AE-374B-B123-DB2683A5C50E}">
      <dsp:nvSpPr>
        <dsp:cNvPr id="0" name=""/>
        <dsp:cNvSpPr/>
      </dsp:nvSpPr>
      <dsp:spPr>
        <a:xfrm>
          <a:off x="1125450" y="0"/>
          <a:ext cx="1313919" cy="51212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99601"/>
            <a:satOff val="2959"/>
            <a:lumOff val="12982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Operaciones Comerciales</a:t>
          </a:r>
        </a:p>
      </dsp:txBody>
      <dsp:txXfrm>
        <a:off x="1125450" y="2048510"/>
        <a:ext cx="1313919" cy="2048510"/>
      </dsp:txXfrm>
    </dsp:sp>
    <dsp:sp modelId="{255C93D7-70B7-FA4D-8A69-CBBF5BA9B839}">
      <dsp:nvSpPr>
        <dsp:cNvPr id="0" name=""/>
        <dsp:cNvSpPr/>
      </dsp:nvSpPr>
      <dsp:spPr>
        <a:xfrm>
          <a:off x="1287087" y="621186"/>
          <a:ext cx="1001966" cy="1077564"/>
        </a:xfrm>
        <a:prstGeom prst="ellipse">
          <a:avLst/>
        </a:prstGeom>
        <a:solidFill>
          <a:schemeClr val="accent1">
            <a:tint val="50000"/>
            <a:hueOff val="-3070"/>
            <a:satOff val="111"/>
            <a:lumOff val="-36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54DE54-5711-3049-8043-D6B48A698B4C}">
      <dsp:nvSpPr>
        <dsp:cNvPr id="0" name=""/>
        <dsp:cNvSpPr/>
      </dsp:nvSpPr>
      <dsp:spPr>
        <a:xfrm>
          <a:off x="2468363" y="0"/>
          <a:ext cx="1421652" cy="51212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99203"/>
            <a:satOff val="5917"/>
            <a:lumOff val="2596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Centro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de Distribución</a:t>
          </a:r>
          <a:endParaRPr lang="es-ES" sz="2000" kern="1200" dirty="0"/>
        </a:p>
      </dsp:txBody>
      <dsp:txXfrm>
        <a:off x="2468363" y="2048510"/>
        <a:ext cx="1421652" cy="2048510"/>
      </dsp:txXfrm>
    </dsp:sp>
    <dsp:sp modelId="{9ED77C54-BB1A-C94C-A28A-415A6118ECA6}">
      <dsp:nvSpPr>
        <dsp:cNvPr id="0" name=""/>
        <dsp:cNvSpPr/>
      </dsp:nvSpPr>
      <dsp:spPr>
        <a:xfrm>
          <a:off x="2685698" y="621186"/>
          <a:ext cx="1001966" cy="1077564"/>
        </a:xfrm>
        <a:prstGeom prst="ellipse">
          <a:avLst/>
        </a:prstGeom>
        <a:solidFill>
          <a:schemeClr val="accent1">
            <a:tint val="50000"/>
            <a:hueOff val="-6141"/>
            <a:satOff val="223"/>
            <a:lumOff val="-734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04DE8-7053-CA47-A204-A9D1F6059844}">
      <dsp:nvSpPr>
        <dsp:cNvPr id="0" name=""/>
        <dsp:cNvSpPr/>
      </dsp:nvSpPr>
      <dsp:spPr>
        <a:xfrm>
          <a:off x="3994934" y="0"/>
          <a:ext cx="1251456" cy="51212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Planificación</a:t>
          </a:r>
          <a:endParaRPr lang="es-ES" sz="12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Producción</a:t>
          </a:r>
        </a:p>
      </dsp:txBody>
      <dsp:txXfrm>
        <a:off x="3994934" y="2048510"/>
        <a:ext cx="1251456" cy="2048510"/>
      </dsp:txXfrm>
    </dsp:sp>
    <dsp:sp modelId="{4CB62806-3A3D-A642-B7B7-AF8650E50D88}">
      <dsp:nvSpPr>
        <dsp:cNvPr id="0" name=""/>
        <dsp:cNvSpPr/>
      </dsp:nvSpPr>
      <dsp:spPr>
        <a:xfrm>
          <a:off x="4119679" y="621186"/>
          <a:ext cx="1001966" cy="1077564"/>
        </a:xfrm>
        <a:prstGeom prst="ellipse">
          <a:avLst/>
        </a:prstGeom>
        <a:solidFill>
          <a:schemeClr val="accent1">
            <a:tint val="50000"/>
            <a:hueOff val="-9211"/>
            <a:satOff val="334"/>
            <a:lumOff val="-110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853643-D5A0-A649-B01D-963C7A2EB564}">
      <dsp:nvSpPr>
        <dsp:cNvPr id="0" name=""/>
        <dsp:cNvSpPr/>
      </dsp:nvSpPr>
      <dsp:spPr>
        <a:xfrm>
          <a:off x="5278368" y="0"/>
          <a:ext cx="1065922" cy="51212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99203"/>
            <a:satOff val="5917"/>
            <a:lumOff val="2596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Agencia de Aduanas</a:t>
          </a:r>
        </a:p>
      </dsp:txBody>
      <dsp:txXfrm>
        <a:off x="5278368" y="2048510"/>
        <a:ext cx="1065922" cy="2048510"/>
      </dsp:txXfrm>
    </dsp:sp>
    <dsp:sp modelId="{D6B2C344-A884-6A4C-821A-A08AE1516F65}">
      <dsp:nvSpPr>
        <dsp:cNvPr id="0" name=""/>
        <dsp:cNvSpPr/>
      </dsp:nvSpPr>
      <dsp:spPr>
        <a:xfrm>
          <a:off x="5310346" y="621186"/>
          <a:ext cx="1001966" cy="1077564"/>
        </a:xfrm>
        <a:prstGeom prst="ellipse">
          <a:avLst/>
        </a:prstGeom>
        <a:solidFill>
          <a:schemeClr val="accent1">
            <a:tint val="50000"/>
            <a:hueOff val="-12282"/>
            <a:satOff val="446"/>
            <a:lumOff val="-146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7D73C-773F-A344-9C2C-4AB9BCB5114F}">
      <dsp:nvSpPr>
        <dsp:cNvPr id="0" name=""/>
        <dsp:cNvSpPr/>
      </dsp:nvSpPr>
      <dsp:spPr>
        <a:xfrm>
          <a:off x="6381118" y="0"/>
          <a:ext cx="1133405" cy="51212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99601"/>
            <a:satOff val="2959"/>
            <a:lumOff val="12982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Naviera, Aerolíneas y Transporte Terrestre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6381118" y="2048510"/>
        <a:ext cx="1133405" cy="2048510"/>
      </dsp:txXfrm>
    </dsp:sp>
    <dsp:sp modelId="{D7CE8616-E792-3942-9F0E-DBBBDB503F18}">
      <dsp:nvSpPr>
        <dsp:cNvPr id="0" name=""/>
        <dsp:cNvSpPr/>
      </dsp:nvSpPr>
      <dsp:spPr>
        <a:xfrm>
          <a:off x="6575264" y="971967"/>
          <a:ext cx="804248" cy="774687"/>
        </a:xfrm>
        <a:prstGeom prst="ellipse">
          <a:avLst/>
        </a:prstGeom>
        <a:solidFill>
          <a:schemeClr val="bg1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F6516C-9656-3649-AB82-3B07C6F65DE6}">
      <dsp:nvSpPr>
        <dsp:cNvPr id="0" name=""/>
        <dsp:cNvSpPr/>
      </dsp:nvSpPr>
      <dsp:spPr>
        <a:xfrm>
          <a:off x="300586" y="4097020"/>
          <a:ext cx="6913486" cy="768191"/>
        </a:xfrm>
        <a:prstGeom prst="leftRightArrow">
          <a:avLst/>
        </a:prstGeom>
        <a:solidFill>
          <a:schemeClr val="accent2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08" cy="4969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62449" y="0"/>
            <a:ext cx="2955908" cy="4969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5311E-E07F-4758-A1AA-876B13E54FE9}" type="datetimeFigureOut">
              <a:rPr lang="es-CL" smtClean="0"/>
              <a:t>18-02-2020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795"/>
            <a:ext cx="2955908" cy="496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62449" y="9432795"/>
            <a:ext cx="2955908" cy="496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46B3-42AE-436A-990D-1810780A3148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8841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55290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63033" y="6"/>
            <a:ext cx="2955290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D1E56-8CD3-4BBA-B9B6-94F1B13E9F46}" type="datetimeFigureOut">
              <a:rPr lang="es-CL" smtClean="0"/>
              <a:pPr/>
              <a:t>18-02-2020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990" y="4717422"/>
            <a:ext cx="5455920" cy="44691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3112"/>
            <a:ext cx="2955290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63033" y="9433112"/>
            <a:ext cx="2955290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7847-441C-4AAF-84B2-C9EB1F897345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826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7847-441C-4AAF-84B2-C9EB1F897345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1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08721"/>
            <a:ext cx="8640960" cy="792087"/>
          </a:xfrm>
        </p:spPr>
        <p:txBody>
          <a:bodyPr>
            <a:normAutofit/>
          </a:bodyPr>
          <a:lstStyle>
            <a:lvl1pPr algn="l">
              <a:defRPr sz="30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9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057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151181"/>
            <a:ext cx="5486400" cy="35763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8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10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0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08721"/>
            <a:ext cx="8640960" cy="792087"/>
          </a:xfrm>
        </p:spPr>
        <p:txBody>
          <a:bodyPr>
            <a:normAutofit/>
          </a:bodyPr>
          <a:lstStyle>
            <a:lvl1pPr algn="l">
              <a:defRPr sz="30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7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9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437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6132" cy="638944"/>
          </a:xfrm>
        </p:spPr>
        <p:txBody>
          <a:bodyPr>
            <a:normAutofit/>
          </a:bodyPr>
          <a:lstStyle>
            <a:lvl1pPr algn="l">
              <a:defRPr sz="30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7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9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40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7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9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39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908720"/>
            <a:ext cx="8928992" cy="720080"/>
          </a:xfrm>
        </p:spPr>
        <p:txBody>
          <a:bodyPr>
            <a:normAutofit/>
          </a:bodyPr>
          <a:lstStyle>
            <a:lvl1pPr>
              <a:defRPr sz="30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8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10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60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22710"/>
            <a:ext cx="8686800" cy="706090"/>
          </a:xfrm>
        </p:spPr>
        <p:txBody>
          <a:bodyPr>
            <a:normAutofit/>
          </a:bodyPr>
          <a:lstStyle>
            <a:lvl1pPr>
              <a:defRPr sz="30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636913"/>
            <a:ext cx="4040188" cy="3489250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12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74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579" y="779978"/>
            <a:ext cx="8825340" cy="992838"/>
          </a:xfrm>
        </p:spPr>
        <p:txBody>
          <a:bodyPr>
            <a:normAutofit/>
          </a:bodyPr>
          <a:lstStyle>
            <a:lvl1pPr>
              <a:defRPr sz="30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8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59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5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7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64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8 Grupo"/>
          <p:cNvGrpSpPr/>
          <p:nvPr userDrawn="1"/>
        </p:nvGrpSpPr>
        <p:grpSpPr>
          <a:xfrm>
            <a:off x="69468" y="96204"/>
            <a:ext cx="8951185" cy="720312"/>
            <a:chOff x="81038" y="35423"/>
            <a:chExt cx="6398557" cy="720312"/>
          </a:xfrm>
        </p:grpSpPr>
        <p:pic>
          <p:nvPicPr>
            <p:cNvPr id="10" name="Picture 4" descr="Resultado de imagen para logistica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33"/>
            <a:stretch/>
          </p:blipFill>
          <p:spPr bwMode="auto">
            <a:xfrm>
              <a:off x="81038" y="35423"/>
              <a:ext cx="3744416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9" b="13051"/>
            <a:stretch/>
          </p:blipFill>
          <p:spPr bwMode="auto">
            <a:xfrm>
              <a:off x="3814307" y="35423"/>
              <a:ext cx="2665288" cy="6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ogotipo Camanchaca Horizontal RGB (para pantalla)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988" y="127859"/>
              <a:ext cx="1320459" cy="62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A302-8764-4F11-88C1-8DDE317E2F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BD5A-EC08-4CB6-AE01-3AB17F6277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arioconcepcion.cl/search?autor=economiaynegocio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8.png"/><Relationship Id="rId18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openxmlformats.org/officeDocument/2006/relationships/image" Target="../media/image24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image" Target="../media/image18.sv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395536" y="863715"/>
            <a:ext cx="8424936" cy="5882597"/>
            <a:chOff x="656564" y="932899"/>
            <a:chExt cx="7990230" cy="5806149"/>
          </a:xfrm>
          <a:solidFill>
            <a:schemeClr val="tx2">
              <a:lumMod val="50000"/>
            </a:schemeClr>
          </a:solidFill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7" t="10705" r="14769" b="10129"/>
            <a:stretch/>
          </p:blipFill>
          <p:spPr bwMode="auto">
            <a:xfrm>
              <a:off x="656565" y="936178"/>
              <a:ext cx="3292843" cy="30328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Imagen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32899"/>
              <a:ext cx="5154914" cy="290114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" descr="C:\Users\aramirez\Pictures\IMG_021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5" y="3969060"/>
              <a:ext cx="2953284" cy="2359402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5" descr="C:\Users\aramirez\Pictures\IMG_0457 (2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835" y="3724893"/>
              <a:ext cx="1930785" cy="2923504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8" descr="Resultado de imagen para imagenes atractivas para logistic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5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7"/>
            <a:stretch/>
          </p:blipFill>
          <p:spPr bwMode="auto">
            <a:xfrm>
              <a:off x="4391980" y="3724893"/>
              <a:ext cx="4254814" cy="2359402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21 Rectángulo"/>
            <p:cNvSpPr/>
            <p:nvPr/>
          </p:nvSpPr>
          <p:spPr>
            <a:xfrm>
              <a:off x="656564" y="6101116"/>
              <a:ext cx="7990230" cy="6379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CL" b="1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1"/>
                  </a:solidFill>
                </a:rPr>
                <a:t>ANPROS A.G.</a:t>
              </a:r>
              <a:endParaRPr lang="es-CL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es-CL" b="1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1"/>
                  </a:solidFill>
                </a:rPr>
                <a:t>FEBRERO 2020</a:t>
              </a:r>
              <a:endParaRPr lang="es-CL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>
            <a:extLst>
              <a:ext uri="{FF2B5EF4-FFF2-40B4-BE49-F238E27FC236}">
                <a16:creationId xmlns="" xmlns:a16="http://schemas.microsoft.com/office/drawing/2014/main" id="{E5C8040A-518B-544A-A8CD-2F11A8B1135B}"/>
              </a:ext>
            </a:extLst>
          </p:cNvPr>
          <p:cNvSpPr txBox="1"/>
          <p:nvPr/>
        </p:nvSpPr>
        <p:spPr>
          <a:xfrm>
            <a:off x="386535" y="1268760"/>
            <a:ext cx="850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dirty="0"/>
          </a:p>
          <a:p>
            <a:pPr algn="ctr"/>
            <a:endParaRPr lang="es-CL" sz="2400" dirty="0"/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4256965" y="1508541"/>
            <a:ext cx="4455495" cy="2205245"/>
          </a:xfrm>
        </p:spPr>
        <p:txBody>
          <a:bodyPr>
            <a:noAutofit/>
          </a:bodyPr>
          <a:lstStyle/>
          <a:p>
            <a:pPr algn="just"/>
            <a:r>
              <a:rPr lang="es-CL" sz="1800" b="1" i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Camanchaca exporta casi tres toneladas de salmón fileteado por vía aérea desde Talcahuano a Miami. </a:t>
            </a:r>
            <a:r>
              <a:rPr lang="es-CL" sz="1800" i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Es la primera exportación directa por esta vía realizada desde la región del Bíobío en el sur de Chile. 06 de Noviembre de 2017</a:t>
            </a:r>
            <a:endParaRPr lang="es-CL" sz="1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https://www.mundomaritimo.cl/noticias/get_image/34684/7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435958"/>
            <a:ext cx="3285365" cy="245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ssets.diarioconcepcion.cl/2018/07/Carriel-Sur-85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68" y="4104074"/>
            <a:ext cx="4703332" cy="22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40795" y="4008783"/>
            <a:ext cx="3366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bg2">
                    <a:lumMod val="25000"/>
                  </a:schemeClr>
                </a:solidFill>
              </a:rPr>
              <a:t>Economía y Negocios</a:t>
            </a:r>
          </a:p>
          <a:p>
            <a:pPr algn="just"/>
            <a:endParaRPr lang="es-C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CL" dirty="0">
                <a:solidFill>
                  <a:schemeClr val="bg2">
                    <a:lumMod val="25000"/>
                  </a:schemeClr>
                </a:solidFill>
              </a:rPr>
              <a:t>Envíos de salmones desde Carriel Sur a EE.UU. alcanzan los US$ 5 millones</a:t>
            </a:r>
          </a:p>
          <a:p>
            <a:pPr algn="just"/>
            <a:endParaRPr lang="es-CL" sz="1200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s-CL" sz="1200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s-CL" sz="1200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s-CL" sz="12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CL" sz="1200" b="1" i="1" dirty="0">
                <a:solidFill>
                  <a:schemeClr val="bg2">
                    <a:lumMod val="25000"/>
                  </a:schemeClr>
                </a:solidFill>
              </a:rPr>
              <a:t>Fuente: </a:t>
            </a:r>
            <a:r>
              <a:rPr lang="es-CL" sz="1200" b="1" i="1" dirty="0">
                <a:solidFill>
                  <a:schemeClr val="bg2">
                    <a:lumMod val="25000"/>
                  </a:schemeClr>
                </a:solidFill>
                <a:hlinkClick r:id="rId4"/>
              </a:rPr>
              <a:t>Equipo Economía y Negocios</a:t>
            </a:r>
            <a:r>
              <a:rPr lang="es-CL" sz="1200" b="1" i="1" dirty="0">
                <a:solidFill>
                  <a:schemeClr val="bg2">
                    <a:lumMod val="25000"/>
                  </a:schemeClr>
                </a:solidFill>
              </a:rPr>
              <a:t>|12 de Julio 2018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336" y="773705"/>
            <a:ext cx="9025164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accent2">
                    <a:lumMod val="50000"/>
                  </a:schemeClr>
                </a:solidFill>
              </a:rPr>
              <a:t>HITOS : Quiebre de paradigmas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112060" y="3573674"/>
            <a:ext cx="2799721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>
                    <a:lumMod val="50000"/>
                  </a:schemeClr>
                </a:solidFill>
              </a:rPr>
              <a:t>Etiqueta : CCPMIA</a:t>
            </a:r>
          </a:p>
        </p:txBody>
      </p:sp>
    </p:spTree>
    <p:extLst>
      <p:ext uri="{BB962C8B-B14F-4D97-AF65-F5344CB8AC3E}">
        <p14:creationId xmlns:p14="http://schemas.microsoft.com/office/powerpoint/2010/main" val="4623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832157"/>
            <a:ext cx="9144000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FLUJO LOGÍSTICO CAMANCHACA</a:t>
            </a:r>
          </a:p>
        </p:txBody>
      </p:sp>
      <p:pic>
        <p:nvPicPr>
          <p:cNvPr id="1026" name="Picture 2" descr="fec33ccb-80aa-477e-ba3a-b3e6fd7ca344@LAMP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593640"/>
            <a:ext cx="9001000" cy="52107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3" y="954207"/>
            <a:ext cx="8181699" cy="175519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5" y="2967363"/>
            <a:ext cx="585065" cy="5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17" y="2971711"/>
            <a:ext cx="495055" cy="4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2969183"/>
            <a:ext cx="585065" cy="4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37" y="2971711"/>
            <a:ext cx="580028" cy="4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85" y="2971711"/>
            <a:ext cx="585055" cy="52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>
            <a:endCxn id="3075" idx="0"/>
          </p:cNvCxnSpPr>
          <p:nvPr/>
        </p:nvCxnSpPr>
        <p:spPr>
          <a:xfrm>
            <a:off x="2279401" y="1734473"/>
            <a:ext cx="229844" cy="1237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3076" idx="0"/>
          </p:cNvCxnSpPr>
          <p:nvPr/>
        </p:nvCxnSpPr>
        <p:spPr>
          <a:xfrm>
            <a:off x="3401870" y="1718810"/>
            <a:ext cx="292533" cy="1250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3078" idx="0"/>
          </p:cNvCxnSpPr>
          <p:nvPr/>
        </p:nvCxnSpPr>
        <p:spPr>
          <a:xfrm flipH="1">
            <a:off x="4639513" y="2123855"/>
            <a:ext cx="292527" cy="84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3077" idx="0"/>
          </p:cNvCxnSpPr>
          <p:nvPr/>
        </p:nvCxnSpPr>
        <p:spPr>
          <a:xfrm>
            <a:off x="5276137" y="2230574"/>
            <a:ext cx="290014" cy="74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116506" y="4824154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Cámara de comercio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371459" y="5499228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Agencia de Aduana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912214" y="5974076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Transportes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6057164" y="5499228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Entidades Estatales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7370990" y="4824153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Bancos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542340" y="5949277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Puertos</a:t>
            </a:r>
          </a:p>
        </p:txBody>
      </p:sp>
      <p:cxnSp>
        <p:nvCxnSpPr>
          <p:cNvPr id="18" name="17 Conector recto de flecha"/>
          <p:cNvCxnSpPr>
            <a:stCxn id="3074" idx="2"/>
            <a:endCxn id="23" idx="0"/>
          </p:cNvCxnSpPr>
          <p:nvPr/>
        </p:nvCxnSpPr>
        <p:spPr>
          <a:xfrm flipH="1">
            <a:off x="773419" y="3467419"/>
            <a:ext cx="573899" cy="13567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3074" idx="2"/>
            <a:endCxn id="24" idx="0"/>
          </p:cNvCxnSpPr>
          <p:nvPr/>
        </p:nvCxnSpPr>
        <p:spPr>
          <a:xfrm>
            <a:off x="1347318" y="3467419"/>
            <a:ext cx="681054" cy="20318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3074" idx="2"/>
            <a:endCxn id="25" idx="0"/>
          </p:cNvCxnSpPr>
          <p:nvPr/>
        </p:nvCxnSpPr>
        <p:spPr>
          <a:xfrm>
            <a:off x="1347318" y="3467419"/>
            <a:ext cx="2221809" cy="25066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3074" idx="2"/>
            <a:endCxn id="28" idx="0"/>
          </p:cNvCxnSpPr>
          <p:nvPr/>
        </p:nvCxnSpPr>
        <p:spPr>
          <a:xfrm>
            <a:off x="1347318" y="3467419"/>
            <a:ext cx="3851935" cy="24818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endCxn id="26" idx="0"/>
          </p:cNvCxnSpPr>
          <p:nvPr/>
        </p:nvCxnSpPr>
        <p:spPr>
          <a:xfrm>
            <a:off x="1347317" y="3499687"/>
            <a:ext cx="5366760" cy="1999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3074" idx="2"/>
            <a:endCxn id="27" idx="0"/>
          </p:cNvCxnSpPr>
          <p:nvPr/>
        </p:nvCxnSpPr>
        <p:spPr>
          <a:xfrm>
            <a:off x="1347318" y="3467419"/>
            <a:ext cx="6680585" cy="13567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3075" idx="2"/>
            <a:endCxn id="23" idx="0"/>
          </p:cNvCxnSpPr>
          <p:nvPr/>
        </p:nvCxnSpPr>
        <p:spPr>
          <a:xfrm flipH="1">
            <a:off x="773419" y="3463072"/>
            <a:ext cx="1735826" cy="13610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3075" idx="2"/>
            <a:endCxn id="24" idx="0"/>
          </p:cNvCxnSpPr>
          <p:nvPr/>
        </p:nvCxnSpPr>
        <p:spPr>
          <a:xfrm flipH="1">
            <a:off x="2028372" y="3463072"/>
            <a:ext cx="480873" cy="2036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3075" idx="2"/>
            <a:endCxn id="25" idx="0"/>
          </p:cNvCxnSpPr>
          <p:nvPr/>
        </p:nvCxnSpPr>
        <p:spPr>
          <a:xfrm>
            <a:off x="2509245" y="3463072"/>
            <a:ext cx="1059882" cy="2511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3075" idx="2"/>
            <a:endCxn id="28" idx="0"/>
          </p:cNvCxnSpPr>
          <p:nvPr/>
        </p:nvCxnSpPr>
        <p:spPr>
          <a:xfrm>
            <a:off x="2509245" y="3463072"/>
            <a:ext cx="2690008" cy="2486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3075" idx="2"/>
            <a:endCxn id="26" idx="0"/>
          </p:cNvCxnSpPr>
          <p:nvPr/>
        </p:nvCxnSpPr>
        <p:spPr>
          <a:xfrm>
            <a:off x="2509245" y="3463072"/>
            <a:ext cx="4204832" cy="2036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2558023" y="3493460"/>
            <a:ext cx="5518658" cy="1361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3076" idx="2"/>
            <a:endCxn id="25" idx="0"/>
          </p:cNvCxnSpPr>
          <p:nvPr/>
        </p:nvCxnSpPr>
        <p:spPr>
          <a:xfrm flipH="1">
            <a:off x="3569127" y="3465602"/>
            <a:ext cx="125276" cy="25084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3076" idx="2"/>
            <a:endCxn id="23" idx="0"/>
          </p:cNvCxnSpPr>
          <p:nvPr/>
        </p:nvCxnSpPr>
        <p:spPr>
          <a:xfrm flipH="1">
            <a:off x="773419" y="3465602"/>
            <a:ext cx="2920984" cy="1358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H="1">
            <a:off x="2079198" y="3477544"/>
            <a:ext cx="1666031" cy="2033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3076" idx="2"/>
            <a:endCxn id="28" idx="0"/>
          </p:cNvCxnSpPr>
          <p:nvPr/>
        </p:nvCxnSpPr>
        <p:spPr>
          <a:xfrm>
            <a:off x="3694403" y="3465602"/>
            <a:ext cx="1504850" cy="2483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3076" idx="2"/>
            <a:endCxn id="26" idx="0"/>
          </p:cNvCxnSpPr>
          <p:nvPr/>
        </p:nvCxnSpPr>
        <p:spPr>
          <a:xfrm>
            <a:off x="3694403" y="3465602"/>
            <a:ext cx="3019674" cy="2033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3076" idx="2"/>
            <a:endCxn id="27" idx="0"/>
          </p:cNvCxnSpPr>
          <p:nvPr/>
        </p:nvCxnSpPr>
        <p:spPr>
          <a:xfrm>
            <a:off x="3694403" y="3465602"/>
            <a:ext cx="4333500" cy="13585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3072 Conector recto de flecha"/>
          <p:cNvCxnSpPr>
            <a:stCxn id="3078" idx="2"/>
            <a:endCxn id="23" idx="0"/>
          </p:cNvCxnSpPr>
          <p:nvPr/>
        </p:nvCxnSpPr>
        <p:spPr>
          <a:xfrm flipH="1">
            <a:off x="773419" y="3499687"/>
            <a:ext cx="3866094" cy="1324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0" name="3079 Conector recto de flecha"/>
          <p:cNvCxnSpPr>
            <a:stCxn id="3078" idx="2"/>
            <a:endCxn id="24" idx="0"/>
          </p:cNvCxnSpPr>
          <p:nvPr/>
        </p:nvCxnSpPr>
        <p:spPr>
          <a:xfrm flipH="1">
            <a:off x="2028372" y="3499687"/>
            <a:ext cx="2611141" cy="1999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3082 Conector recto de flecha"/>
          <p:cNvCxnSpPr>
            <a:stCxn id="3078" idx="2"/>
            <a:endCxn id="25" idx="0"/>
          </p:cNvCxnSpPr>
          <p:nvPr/>
        </p:nvCxnSpPr>
        <p:spPr>
          <a:xfrm flipH="1">
            <a:off x="3569127" y="3499687"/>
            <a:ext cx="1070386" cy="24743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3084 Conector recto de flecha"/>
          <p:cNvCxnSpPr>
            <a:stCxn id="3078" idx="2"/>
            <a:endCxn id="28" idx="0"/>
          </p:cNvCxnSpPr>
          <p:nvPr/>
        </p:nvCxnSpPr>
        <p:spPr>
          <a:xfrm>
            <a:off x="4639513" y="3499687"/>
            <a:ext cx="559740" cy="2449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3086 Conector recto de flecha"/>
          <p:cNvCxnSpPr>
            <a:stCxn id="3078" idx="2"/>
            <a:endCxn id="26" idx="0"/>
          </p:cNvCxnSpPr>
          <p:nvPr/>
        </p:nvCxnSpPr>
        <p:spPr>
          <a:xfrm>
            <a:off x="4639513" y="3499687"/>
            <a:ext cx="2074564" cy="1999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3088 Conector recto de flecha"/>
          <p:cNvCxnSpPr>
            <a:stCxn id="3078" idx="2"/>
            <a:endCxn id="27" idx="0"/>
          </p:cNvCxnSpPr>
          <p:nvPr/>
        </p:nvCxnSpPr>
        <p:spPr>
          <a:xfrm>
            <a:off x="4639513" y="3499687"/>
            <a:ext cx="3388390" cy="13244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4" name="3093 Conector recto de flecha"/>
          <p:cNvCxnSpPr>
            <a:stCxn id="3077" idx="2"/>
            <a:endCxn id="23" idx="0"/>
          </p:cNvCxnSpPr>
          <p:nvPr/>
        </p:nvCxnSpPr>
        <p:spPr>
          <a:xfrm flipH="1">
            <a:off x="773419" y="3463072"/>
            <a:ext cx="4792732" cy="13610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6" name="3095 Conector recto de flecha"/>
          <p:cNvCxnSpPr>
            <a:stCxn id="3077" idx="2"/>
            <a:endCxn id="24" idx="0"/>
          </p:cNvCxnSpPr>
          <p:nvPr/>
        </p:nvCxnSpPr>
        <p:spPr>
          <a:xfrm flipH="1">
            <a:off x="2028372" y="3463072"/>
            <a:ext cx="3537779" cy="2036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8" name="3097 Conector recto de flecha"/>
          <p:cNvCxnSpPr>
            <a:stCxn id="3077" idx="2"/>
            <a:endCxn id="25" idx="0"/>
          </p:cNvCxnSpPr>
          <p:nvPr/>
        </p:nvCxnSpPr>
        <p:spPr>
          <a:xfrm flipH="1">
            <a:off x="3569127" y="3463072"/>
            <a:ext cx="1997024" cy="2511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3099 Conector recto de flecha"/>
          <p:cNvCxnSpPr>
            <a:stCxn id="3077" idx="2"/>
            <a:endCxn id="28" idx="0"/>
          </p:cNvCxnSpPr>
          <p:nvPr/>
        </p:nvCxnSpPr>
        <p:spPr>
          <a:xfrm flipH="1">
            <a:off x="5199253" y="3463072"/>
            <a:ext cx="366898" cy="2486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3101 Conector recto de flecha"/>
          <p:cNvCxnSpPr>
            <a:stCxn id="3077" idx="2"/>
            <a:endCxn id="26" idx="0"/>
          </p:cNvCxnSpPr>
          <p:nvPr/>
        </p:nvCxnSpPr>
        <p:spPr>
          <a:xfrm>
            <a:off x="5566151" y="3463072"/>
            <a:ext cx="1147926" cy="2036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3103 Conector recto de flecha"/>
          <p:cNvCxnSpPr>
            <a:stCxn id="3077" idx="2"/>
            <a:endCxn id="27" idx="0"/>
          </p:cNvCxnSpPr>
          <p:nvPr/>
        </p:nvCxnSpPr>
        <p:spPr>
          <a:xfrm>
            <a:off x="5566151" y="3463072"/>
            <a:ext cx="2461752" cy="1361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Rectángulo redondeado"/>
          <p:cNvSpPr/>
          <p:nvPr/>
        </p:nvSpPr>
        <p:spPr>
          <a:xfrm>
            <a:off x="7765809" y="3262644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Clientes</a:t>
            </a:r>
          </a:p>
        </p:txBody>
      </p:sp>
      <p:cxnSp>
        <p:nvCxnSpPr>
          <p:cNvPr id="3107" name="3106 Conector recto de flecha"/>
          <p:cNvCxnSpPr>
            <a:stCxn id="3074" idx="2"/>
            <a:endCxn id="98" idx="1"/>
          </p:cNvCxnSpPr>
          <p:nvPr/>
        </p:nvCxnSpPr>
        <p:spPr>
          <a:xfrm>
            <a:off x="1347318" y="3467419"/>
            <a:ext cx="6418491" cy="20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2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25" y="2277753"/>
            <a:ext cx="439327" cy="1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9679" y="2025022"/>
            <a:ext cx="441018" cy="1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4" y="1673805"/>
            <a:ext cx="434948" cy="4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89" y="1784263"/>
            <a:ext cx="324381" cy="1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47" y="2248785"/>
            <a:ext cx="440330" cy="2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28" y="2438890"/>
            <a:ext cx="850385" cy="81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564206"/>
            <a:ext cx="308674" cy="1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" name="128 Conector recto de flecha"/>
          <p:cNvCxnSpPr/>
          <p:nvPr/>
        </p:nvCxnSpPr>
        <p:spPr>
          <a:xfrm>
            <a:off x="1078926" y="1511996"/>
            <a:ext cx="292533" cy="1473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4632" y="2165631"/>
            <a:ext cx="301144" cy="21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3721" y="2138491"/>
            <a:ext cx="420911" cy="21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132 Rectángulo redondeado"/>
          <p:cNvSpPr/>
          <p:nvPr/>
        </p:nvSpPr>
        <p:spPr>
          <a:xfrm>
            <a:off x="7765807" y="4033790"/>
            <a:ext cx="1313825" cy="450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Aduana</a:t>
            </a:r>
          </a:p>
        </p:txBody>
      </p:sp>
      <p:cxnSp>
        <p:nvCxnSpPr>
          <p:cNvPr id="3132" name="3131 Conector recto de flecha"/>
          <p:cNvCxnSpPr>
            <a:stCxn id="3074" idx="2"/>
            <a:endCxn id="133" idx="1"/>
          </p:cNvCxnSpPr>
          <p:nvPr/>
        </p:nvCxnSpPr>
        <p:spPr>
          <a:xfrm>
            <a:off x="1347318" y="3467419"/>
            <a:ext cx="6418489" cy="7913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5" name="3134 Conector recto de flecha"/>
          <p:cNvCxnSpPr>
            <a:stCxn id="3075" idx="2"/>
            <a:endCxn id="133" idx="1"/>
          </p:cNvCxnSpPr>
          <p:nvPr/>
        </p:nvCxnSpPr>
        <p:spPr>
          <a:xfrm>
            <a:off x="2509245" y="3463072"/>
            <a:ext cx="5256562" cy="7957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3076" idx="2"/>
            <a:endCxn id="133" idx="1"/>
          </p:cNvCxnSpPr>
          <p:nvPr/>
        </p:nvCxnSpPr>
        <p:spPr>
          <a:xfrm>
            <a:off x="3694403" y="3465602"/>
            <a:ext cx="4071404" cy="793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>
            <a:stCxn id="3078" idx="2"/>
            <a:endCxn id="133" idx="1"/>
          </p:cNvCxnSpPr>
          <p:nvPr/>
        </p:nvCxnSpPr>
        <p:spPr>
          <a:xfrm>
            <a:off x="4639513" y="3499687"/>
            <a:ext cx="3126294" cy="759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stCxn id="3077" idx="2"/>
            <a:endCxn id="133" idx="1"/>
          </p:cNvCxnSpPr>
          <p:nvPr/>
        </p:nvCxnSpPr>
        <p:spPr>
          <a:xfrm>
            <a:off x="5566151" y="3463072"/>
            <a:ext cx="2199656" cy="7957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21" y="1528789"/>
            <a:ext cx="276194" cy="3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45" y="2331158"/>
            <a:ext cx="276194" cy="3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03" y="2306015"/>
            <a:ext cx="507751" cy="27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" name="150 Conector recto de flecha"/>
          <p:cNvCxnSpPr/>
          <p:nvPr/>
        </p:nvCxnSpPr>
        <p:spPr>
          <a:xfrm flipH="1">
            <a:off x="3714619" y="2122035"/>
            <a:ext cx="409917" cy="845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2858936" y="865665"/>
            <a:ext cx="3657348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DOCUMENTACIÓN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97" y="3153814"/>
            <a:ext cx="311788" cy="3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19" y="3128022"/>
            <a:ext cx="332995" cy="3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494" y="802449"/>
            <a:ext cx="9117505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TIPOS DE DOCUMENTOS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9" y="4419110"/>
            <a:ext cx="546960" cy="54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6" y="5094185"/>
            <a:ext cx="546960" cy="5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7" y="2213865"/>
            <a:ext cx="546959" cy="54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9" y="2933945"/>
            <a:ext cx="546958" cy="54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7" y="3654025"/>
            <a:ext cx="546959" cy="55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6128995" y="1991350"/>
            <a:ext cx="2493700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CL" dirty="0"/>
              <a:t>CERTIFICADOS CALIDAD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452830" y="2496686"/>
            <a:ext cx="3285367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CERTIFICADO DE CONTENEDOR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494031" y="1946345"/>
            <a:ext cx="2610290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CL" dirty="0">
                <a:solidFill>
                  <a:schemeClr val="dk1"/>
                </a:solidFill>
              </a:rPr>
              <a:t>CERTIFICADO DE ORIGEN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949628" y="5711663"/>
            <a:ext cx="4455495" cy="3177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CL" dirty="0">
                <a:solidFill>
                  <a:schemeClr val="dk1"/>
                </a:solidFill>
              </a:rPr>
              <a:t>AOCS (Autoriz. en Origen para Cert. Sanitaria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466655" y="2983630"/>
            <a:ext cx="1642683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dk1"/>
                </a:solidFill>
              </a:rPr>
              <a:t>CAN CODE LIST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311860" y="3072731"/>
            <a:ext cx="2700217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CERTIFICADO LIMPIEZA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859209" y="2498902"/>
            <a:ext cx="3033271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CARTA ENVIÓ DOCUMENTOS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291146" y="1946345"/>
            <a:ext cx="1642683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CARTA PORTE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174551" y="3067668"/>
            <a:ext cx="2717702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 err="1"/>
              <a:t>CHECK</a:t>
            </a:r>
            <a:r>
              <a:rPr lang="es-CL" dirty="0"/>
              <a:t> LIST CONTENEDOR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421650" y="4656751"/>
            <a:ext cx="3253606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dk1"/>
                </a:solidFill>
              </a:rPr>
              <a:t>DECLARACIÓN PLANTA DESTINO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488348" y="3543141"/>
            <a:ext cx="14004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GUÍA AÉREA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3120834" y="3619355"/>
            <a:ext cx="1642683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NOTA CRÉDITO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502304" y="3569673"/>
            <a:ext cx="2006885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NOTA CRÉDITO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78151" y="4143805"/>
            <a:ext cx="1800707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NOTA DE DEBITO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539445" y="4106585"/>
            <a:ext cx="2448144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PACKER CERTIFICATION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288974" y="5141700"/>
            <a:ext cx="1242014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PRICE LIST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960293" y="4703491"/>
            <a:ext cx="1800707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TARJA CONTROL 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6174551" y="4106585"/>
            <a:ext cx="2448144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HEALTH CERTIFICATE 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4909981" y="4649134"/>
            <a:ext cx="1892451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DUS LEGALIZADO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4960932" y="2525055"/>
            <a:ext cx="631566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BL’S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5392060" y="1481963"/>
            <a:ext cx="2448144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GUÍA DE DESPACHO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511660" y="5141700"/>
            <a:ext cx="2690923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dk1"/>
                </a:solidFill>
              </a:rPr>
              <a:t>PACKING LIST CAJA A CAJA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4975217" y="3585888"/>
            <a:ext cx="976016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NEPPEX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660998" y="5130790"/>
            <a:ext cx="1488250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PACKING LIST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378504" y="1448780"/>
            <a:ext cx="2832409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FACTURA DE EXPORTACIÓN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2250868" y="6176815"/>
            <a:ext cx="2577153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FULL SET DOCUMENTOS 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7375845" y="5128557"/>
            <a:ext cx="1118591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s-CL" dirty="0">
                <a:solidFill>
                  <a:schemeClr val="lt1"/>
                </a:solidFill>
              </a:rPr>
              <a:t>SEGUROS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6598490" y="5711663"/>
            <a:ext cx="1600266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INTERCHANGE</a:t>
            </a: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5371981" y="6221820"/>
            <a:ext cx="2512760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L" dirty="0"/>
              <a:t>DECLARACIÓN PLANTA </a:t>
            </a:r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783" y="728270"/>
            <a:ext cx="3989875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CONTEXTO PUBLICO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30537" y="1493786"/>
            <a:ext cx="1516138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SICEX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401870" y="1493786"/>
            <a:ext cx="5670630" cy="450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Sistema integrado de Comercio Exterior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16505" y="2033845"/>
            <a:ext cx="1530171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SISCOMEX</a:t>
            </a:r>
            <a:endParaRPr lang="es-CL" sz="24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401870" y="2022390"/>
            <a:ext cx="5670630" cy="450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Sistema de Comercio Exterior Electrónico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695992" y="1493785"/>
            <a:ext cx="1705878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Aduana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695992" y="2022389"/>
            <a:ext cx="1705878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Sernapesca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30537" y="2562449"/>
            <a:ext cx="1516138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SURLOG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401869" y="2562449"/>
            <a:ext cx="5670630" cy="450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Sistema Unificado de Redes Logísticas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695991" y="2562448"/>
            <a:ext cx="1705878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Hacienda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52632" y="3772328"/>
            <a:ext cx="2034104" cy="45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BENEFICIOS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1781690" y="3772330"/>
            <a:ext cx="7110790" cy="19519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FACILITAR EL COMERCIO EXTERIOR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OPTIMIZAR EL TIEMPO REDUCIENDO COSTOS OPERACIONALES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OPTIMIZAR EL USO DE LOS DOCUMENTOS RACIONALIZANDO EL USO DEL PAPEL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TENER A DISPOSICIÓN UN CANAL PARA TRAMITAR OPERACIONES DEL COMERCIO EXTERIOR 24X7</a:t>
            </a:r>
          </a:p>
        </p:txBody>
      </p:sp>
    </p:spTree>
    <p:extLst>
      <p:ext uri="{BB962C8B-B14F-4D97-AF65-F5344CB8AC3E}">
        <p14:creationId xmlns:p14="http://schemas.microsoft.com/office/powerpoint/2010/main" val="13675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1405" y="1133745"/>
            <a:ext cx="4908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998730"/>
            <a:ext cx="7290810" cy="574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888598"/>
            <a:ext cx="7605845" cy="590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1405" y="1133745"/>
            <a:ext cx="4908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002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495" y="1043734"/>
            <a:ext cx="3548920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EN QUE ESTAMOS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16605" y="2213865"/>
            <a:ext cx="3165610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Certificaciones: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13737" y="2995424"/>
            <a:ext cx="7243727" cy="224676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800" dirty="0"/>
              <a:t>Cadena de Suministros (DGAC)</a:t>
            </a:r>
          </a:p>
          <a:p>
            <a:endParaRPr lang="es-CL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800" dirty="0"/>
              <a:t>Operador Económico Autorizado (Aduana)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800" dirty="0"/>
              <a:t>Automatización y Digitalización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3699030"/>
            <a:ext cx="676363" cy="6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8940"/>
            <a:ext cx="4905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C8082D5-94AB-430B-A8CC-03C1D766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1" y="4821240"/>
            <a:ext cx="532759" cy="30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500" y="773705"/>
            <a:ext cx="8890884" cy="83099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CL" sz="4800" dirty="0"/>
              <a:t>CLAVES DEL ÉXITO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36585" y="1522529"/>
            <a:ext cx="7650850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Capital Humano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36585" y="2174266"/>
            <a:ext cx="7650850" cy="34163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dirty="0"/>
              <a:t>A mi no me importa a la montaña que voy, me importa con quien voy.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dirty="0"/>
              <a:t>A veces hay que retroceder dos pasos, para avanzar uno.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dirty="0"/>
              <a:t>No hay nadie que le gane a un equipo.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6" y="4937919"/>
            <a:ext cx="3187474" cy="14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41946" y="1610798"/>
            <a:ext cx="8695539" cy="285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Camanchaca inició operaciones en Chile el año 1965, con una actividad centrada en la pesca y procesamiento de camarones y langostinos. En 1980, un cambio de dirección en la empresa trajo como resultado una estrategia de diversificación hacia otros productos del mar, incluyendo la acuicultura, lo que impulsó un crecimiento uniforme y constante. En la actualidad, Camanchaca participa en los negocios de pesca extractiva en el norte y sur de Chile, en la acuicultura del Salmón Atlántico y en el cultivo de Mejillones y Abalones. Sus operaciones se desarrollan desde el norte de Chile, en Iquique hasta el sur del país, a lo largo de 6,640 kilómetros de costa. 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6" y="4554125"/>
            <a:ext cx="7238999" cy="219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18511" y="863715"/>
            <a:ext cx="377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RESEÑA HISTÓRICA</a:t>
            </a:r>
          </a:p>
        </p:txBody>
      </p:sp>
    </p:spTree>
    <p:extLst>
      <p:ext uri="{BB962C8B-B14F-4D97-AF65-F5344CB8AC3E}">
        <p14:creationId xmlns:p14="http://schemas.microsoft.com/office/powerpoint/2010/main" val="17277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2925" y="1313765"/>
            <a:ext cx="90234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E.E.U.U. , Canadá, México, Europa, Japón y China</a:t>
            </a: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Camanchaca cuenta con un equipo comercial que se distribuye entre oficinas y representaciones en distintas partes del mundo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2414336"/>
            <a:ext cx="6237693" cy="438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18510" y="773705"/>
            <a:ext cx="348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DONDE ESTAMOS</a:t>
            </a:r>
          </a:p>
        </p:txBody>
      </p:sp>
    </p:spTree>
    <p:extLst>
      <p:ext uri="{BB962C8B-B14F-4D97-AF65-F5344CB8AC3E}">
        <p14:creationId xmlns:p14="http://schemas.microsoft.com/office/powerpoint/2010/main" val="17630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97930" y="1047314"/>
            <a:ext cx="8884560" cy="62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Los principales mercados son USA, Rusia y China.</a:t>
            </a:r>
          </a:p>
        </p:txBody>
      </p:sp>
      <p:pic>
        <p:nvPicPr>
          <p:cNvPr id="6" name="Picture 1" descr="Inserted picture RelID:1"/>
          <p:cNvPicPr>
            <a:picLocks noChangeAspect="1"/>
          </p:cNvPicPr>
          <p:nvPr/>
        </p:nvPicPr>
        <p:blipFill rotWithShape="1">
          <a:blip r:embed="rId2"/>
          <a:srcRect t="15643" r="13199"/>
          <a:stretch/>
        </p:blipFill>
        <p:spPr>
          <a:xfrm>
            <a:off x="379451" y="1657179"/>
            <a:ext cx="8369013" cy="47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3405" y="908720"/>
            <a:ext cx="2965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EXPORTACIÓN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007397" y="1583795"/>
            <a:ext cx="1313825" cy="675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Volumen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339255" y="1583795"/>
            <a:ext cx="2655296" cy="675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Exportación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976520" y="1583795"/>
            <a:ext cx="1485166" cy="675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Medio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461685" y="1583795"/>
            <a:ext cx="1485166" cy="675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Semanal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016080" y="2303875"/>
            <a:ext cx="1313825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.000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329905" y="2303875"/>
            <a:ext cx="265529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Contenedores Año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4985201" y="2303875"/>
            <a:ext cx="148516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Marítimo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470366" y="2303875"/>
            <a:ext cx="148516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96 Cont.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007398" y="2708920"/>
            <a:ext cx="1313825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10.400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321223" y="2708920"/>
            <a:ext cx="265529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Ton. Salmon Fresco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976519" y="2708920"/>
            <a:ext cx="148516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Aéreo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461684" y="2708920"/>
            <a:ext cx="148516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200 Ton.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1016080" y="3113965"/>
            <a:ext cx="1313825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8.000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2329905" y="3113965"/>
            <a:ext cx="265529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Ton. Salmon Fresco	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4985201" y="3113965"/>
            <a:ext cx="148516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Terrestre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6452333" y="3113965"/>
            <a:ext cx="1485166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154 Ton.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672992" y="3744035"/>
            <a:ext cx="5644313" cy="675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US$ 27 Millones en Gastos Logísticos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21" y="4599130"/>
            <a:ext cx="7058979" cy="213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5" y="2798930"/>
            <a:ext cx="4677485" cy="39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106615" y="667435"/>
            <a:ext cx="212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Por donde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16505" y="1313766"/>
            <a:ext cx="1313825" cy="2831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Puertos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466265" y="1313765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Iquique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466264" y="1628800"/>
            <a:ext cx="2655685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Valparaíso – San Antonio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466265" y="1924431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Lirquen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466265" y="2239466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Talcahuano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466265" y="2541174"/>
            <a:ext cx="2655684" cy="2454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San Vicente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466265" y="2833302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Coronel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66266" y="3148337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Puerto Montt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116506" y="3654026"/>
            <a:ext cx="1313825" cy="2831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Aeropuertos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1466266" y="3654025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Santiago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1466655" y="3969060"/>
            <a:ext cx="2655685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Concepción, Temuco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466266" y="4264691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Puerto Montt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105509" y="4754459"/>
            <a:ext cx="1313825" cy="2831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Navieras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455269" y="4754458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Cosco Shipping Line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1455268" y="5069493"/>
            <a:ext cx="2655685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Hamburg Sud Line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1455269" y="5365124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Hapag-Lloyd Line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1455269" y="5680159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Maersk  Line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1455269" y="5981867"/>
            <a:ext cx="2655684" cy="2454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MSC Compnay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1466266" y="6277421"/>
            <a:ext cx="2655684" cy="27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Ocean Network Express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4481990" y="1791000"/>
            <a:ext cx="4431099" cy="8729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Potenciando Puertos</a:t>
            </a:r>
          </a:p>
          <a:p>
            <a:pPr algn="ctr"/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8°Region</a:t>
            </a:r>
          </a:p>
        </p:txBody>
      </p:sp>
    </p:spTree>
    <p:extLst>
      <p:ext uri="{BB962C8B-B14F-4D97-AF65-F5344CB8AC3E}">
        <p14:creationId xmlns:p14="http://schemas.microsoft.com/office/powerpoint/2010/main" val="31276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6505" y="908720"/>
            <a:ext cx="3580147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2">
                    <a:lumMod val="50000"/>
                  </a:schemeClr>
                </a:solidFill>
              </a:rPr>
              <a:t>NUEVA LOGÍSTICA</a:t>
            </a:r>
          </a:p>
        </p:txBody>
      </p:sp>
      <p:pic>
        <p:nvPicPr>
          <p:cNvPr id="8" name="8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5" y="1545501"/>
            <a:ext cx="4489454" cy="490912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112059" y="2168859"/>
            <a:ext cx="3870431" cy="675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Gestión del Cambio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607115" y="293394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Crisis Internacionales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607115" y="338399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Tratados Internacionales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607115" y="383404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Crisis Origen Natural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607115" y="428409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Satisfacción de Cliente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607115" y="473414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Altos Costos de Distribución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607115" y="518419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Estructura Operacional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607115" y="5634245"/>
            <a:ext cx="300718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Entre Otros</a:t>
            </a:r>
          </a:p>
        </p:txBody>
      </p:sp>
    </p:spTree>
    <p:extLst>
      <p:ext uri="{BB962C8B-B14F-4D97-AF65-F5344CB8AC3E}">
        <p14:creationId xmlns:p14="http://schemas.microsoft.com/office/powerpoint/2010/main" val="291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1500" y="798901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QUE HICIMOS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636785" y="1445232"/>
            <a:ext cx="5805645" cy="458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DESCENTRALIZACIÓN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636785" y="1966863"/>
            <a:ext cx="5805645" cy="458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CAPITAL HUMANO FORTALECIENDO TRABAJO EN EQUIPO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36785" y="2483895"/>
            <a:ext cx="5805645" cy="458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PARTICIPACIÓN ACTIVA EN PROCESOS PRODUCTIVOS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636785" y="3005526"/>
            <a:ext cx="5805645" cy="458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COORDINACIÓN CON ENTIDADES PUBLICAS Y PRIVADAS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636785" y="3515330"/>
            <a:ext cx="5805645" cy="458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PARTICIPACIÓN ACTIVA EN MESAS COMEX DE REGIONES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636785" y="4036961"/>
            <a:ext cx="5805645" cy="458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DESPACHOS DIRECTO DE PLANTA PRODUCTIVAS A PUERTOS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636785" y="4545281"/>
            <a:ext cx="5805645" cy="458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SALIR DEL CONFORT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636785" y="5085341"/>
            <a:ext cx="5805645" cy="458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QUIEBRE DE PARADIGMAS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636785" y="5580396"/>
            <a:ext cx="5805645" cy="458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INTEGRACIONES SISTÉMICAS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636785" y="6075451"/>
            <a:ext cx="5805645" cy="458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DESARROLLO DE APLICACIONES</a:t>
            </a:r>
          </a:p>
        </p:txBody>
      </p:sp>
      <p:pic>
        <p:nvPicPr>
          <p:cNvPr id="16" name="Imagen 50">
            <a:extLst>
              <a:ext uri="{FF2B5EF4-FFF2-40B4-BE49-F238E27FC236}">
                <a16:creationId xmlns="" xmlns:a16="http://schemas.microsoft.com/office/drawing/2014/main" id="{54D33F62-3C8B-CB41-84B6-8CA80EDC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0242" y="1445232"/>
            <a:ext cx="1077689" cy="5136285"/>
          </a:xfrm>
          <a:prstGeom prst="rect">
            <a:avLst/>
          </a:prstGeom>
        </p:spPr>
      </p:pic>
      <p:sp>
        <p:nvSpPr>
          <p:cNvPr id="17" name="CuadroTexto 51">
            <a:extLst>
              <a:ext uri="{FF2B5EF4-FFF2-40B4-BE49-F238E27FC236}">
                <a16:creationId xmlns="" xmlns:a16="http://schemas.microsoft.com/office/drawing/2014/main" id="{A7BA0E0B-8E28-BD4A-AD83-05DE06CED246}"/>
              </a:ext>
            </a:extLst>
          </p:cNvPr>
          <p:cNvSpPr txBox="1"/>
          <p:nvPr/>
        </p:nvSpPr>
        <p:spPr>
          <a:xfrm>
            <a:off x="1468767" y="1904126"/>
            <a:ext cx="400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</a:rPr>
              <a:t>ACCIONES</a:t>
            </a:r>
          </a:p>
        </p:txBody>
      </p:sp>
    </p:spTree>
    <p:extLst>
      <p:ext uri="{BB962C8B-B14F-4D97-AF65-F5344CB8AC3E}">
        <p14:creationId xmlns:p14="http://schemas.microsoft.com/office/powerpoint/2010/main" val="19559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8046CF9-E9DF-F747-BF65-68CB27781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063956"/>
              </p:ext>
            </p:extLst>
          </p:nvPr>
        </p:nvGraphicFramePr>
        <p:xfrm>
          <a:off x="1197937" y="1511933"/>
          <a:ext cx="7514659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5">
            <a:extLst>
              <a:ext uri="{FF2B5EF4-FFF2-40B4-BE49-F238E27FC236}">
                <a16:creationId xmlns="" xmlns:a16="http://schemas.microsoft.com/office/drawing/2014/main" id="{E5C8040A-518B-544A-A8CD-2F11A8B1135B}"/>
              </a:ext>
            </a:extLst>
          </p:cNvPr>
          <p:cNvSpPr txBox="1"/>
          <p:nvPr/>
        </p:nvSpPr>
        <p:spPr>
          <a:xfrm>
            <a:off x="1890564" y="5751910"/>
            <a:ext cx="589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LOGISTICA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6" name="Gráfico 18" descr="Apretón de manos">
            <a:extLst>
              <a:ext uri="{FF2B5EF4-FFF2-40B4-BE49-F238E27FC236}">
                <a16:creationId xmlns="" xmlns:a16="http://schemas.microsoft.com/office/drawing/2014/main" id="{4261CE42-43E3-3848-A18F-9F57D6345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1660" y="2207263"/>
            <a:ext cx="685800" cy="914400"/>
          </a:xfrm>
          <a:prstGeom prst="rect">
            <a:avLst/>
          </a:prstGeom>
        </p:spPr>
      </p:pic>
      <p:pic>
        <p:nvPicPr>
          <p:cNvPr id="7" name="Gráfico 22" descr="Distintivo de empleado">
            <a:extLst>
              <a:ext uri="{FF2B5EF4-FFF2-40B4-BE49-F238E27FC236}">
                <a16:creationId xmlns="" xmlns:a16="http://schemas.microsoft.com/office/drawing/2014/main" id="{FE196E28-2969-DD4D-92B7-F574470D9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7235" y="2188642"/>
            <a:ext cx="685800" cy="914400"/>
          </a:xfrm>
          <a:prstGeom prst="rect">
            <a:avLst/>
          </a:prstGeom>
        </p:spPr>
      </p:pic>
      <p:pic>
        <p:nvPicPr>
          <p:cNvPr id="8" name="Gráfico 24" descr="Camión">
            <a:extLst>
              <a:ext uri="{FF2B5EF4-FFF2-40B4-BE49-F238E27FC236}">
                <a16:creationId xmlns="" xmlns:a16="http://schemas.microsoft.com/office/drawing/2014/main" id="{6F2C1A1A-0B02-164C-807F-E676F3C73B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47375" y="2644177"/>
            <a:ext cx="470468" cy="495055"/>
          </a:xfrm>
          <a:prstGeom prst="rect">
            <a:avLst/>
          </a:prstGeom>
        </p:spPr>
      </p:pic>
      <p:pic>
        <p:nvPicPr>
          <p:cNvPr id="9" name="Gráfico 30" descr="Carro">
            <a:extLst>
              <a:ext uri="{FF2B5EF4-FFF2-40B4-BE49-F238E27FC236}">
                <a16:creationId xmlns="" xmlns:a16="http://schemas.microsoft.com/office/drawing/2014/main" id="{A2D016E8-960F-CE46-B410-490F525EF7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31940" y="2168861"/>
            <a:ext cx="685800" cy="914400"/>
          </a:xfrm>
          <a:prstGeom prst="rect">
            <a:avLst/>
          </a:prstGeom>
        </p:spPr>
      </p:pic>
      <p:pic>
        <p:nvPicPr>
          <p:cNvPr id="10" name="Gráfico 32" descr="Calendario diario">
            <a:extLst>
              <a:ext uri="{FF2B5EF4-FFF2-40B4-BE49-F238E27FC236}">
                <a16:creationId xmlns="" xmlns:a16="http://schemas.microsoft.com/office/drawing/2014/main" id="{7EA41B0A-C841-F149-ABF0-E8693613D0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17105" y="2240869"/>
            <a:ext cx="685800" cy="914400"/>
          </a:xfrm>
          <a:prstGeom prst="rect">
            <a:avLst/>
          </a:prstGeom>
        </p:spPr>
      </p:pic>
      <p:pic>
        <p:nvPicPr>
          <p:cNvPr id="11" name="Gráfico 34" descr="Centro de llamadas">
            <a:extLst>
              <a:ext uri="{FF2B5EF4-FFF2-40B4-BE49-F238E27FC236}">
                <a16:creationId xmlns="" xmlns:a16="http://schemas.microsoft.com/office/drawing/2014/main" id="{65157AB8-89EE-764A-8035-267978A1A9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71065" y="2168861"/>
            <a:ext cx="685800" cy="914400"/>
          </a:xfrm>
          <a:prstGeom prst="rect">
            <a:avLst/>
          </a:prstGeom>
        </p:spPr>
      </p:pic>
      <p:pic>
        <p:nvPicPr>
          <p:cNvPr id="12" name="Imagen 50">
            <a:extLst>
              <a:ext uri="{FF2B5EF4-FFF2-40B4-BE49-F238E27FC236}">
                <a16:creationId xmlns="" xmlns:a16="http://schemas.microsoft.com/office/drawing/2014/main" id="{54D33F62-3C8B-CB41-84B6-8CA80EDC5CCE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776" y="1307989"/>
            <a:ext cx="1077689" cy="5517613"/>
          </a:xfrm>
          <a:prstGeom prst="rect">
            <a:avLst/>
          </a:prstGeom>
        </p:spPr>
      </p:pic>
      <p:sp>
        <p:nvSpPr>
          <p:cNvPr id="13" name="CuadroTexto 51">
            <a:extLst>
              <a:ext uri="{FF2B5EF4-FFF2-40B4-BE49-F238E27FC236}">
                <a16:creationId xmlns="" xmlns:a16="http://schemas.microsoft.com/office/drawing/2014/main" id="{A7BA0E0B-8E28-BD4A-AD83-05DE06CED246}"/>
              </a:ext>
            </a:extLst>
          </p:cNvPr>
          <p:cNvSpPr txBox="1"/>
          <p:nvPr/>
        </p:nvSpPr>
        <p:spPr>
          <a:xfrm>
            <a:off x="476545" y="1628800"/>
            <a:ext cx="3170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INTERACCIONES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228209" y="863715"/>
            <a:ext cx="748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NUEVA LOGÍSTICA</a:t>
            </a:r>
          </a:p>
        </p:txBody>
      </p:sp>
      <p:sp>
        <p:nvSpPr>
          <p:cNvPr id="2" name="1 Elipse"/>
          <p:cNvSpPr/>
          <p:nvPr/>
        </p:nvSpPr>
        <p:spPr>
          <a:xfrm>
            <a:off x="7777563" y="3378066"/>
            <a:ext cx="770930" cy="7129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15 Elipse"/>
          <p:cNvSpPr/>
          <p:nvPr/>
        </p:nvSpPr>
        <p:spPr>
          <a:xfrm>
            <a:off x="7767355" y="1671358"/>
            <a:ext cx="790510" cy="7129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7867155" y="1757028"/>
            <a:ext cx="630908" cy="541587"/>
          </a:xfrm>
          <a:prstGeom prst="ellipse">
            <a:avLst/>
          </a:prstGeom>
          <a:blipFill rotWithShape="1">
            <a:blip r:embed="rId20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-15351"/>
              <a:satOff val="557"/>
              <a:lumOff val="-18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55" y="3519010"/>
            <a:ext cx="586619" cy="4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28203</TotalTime>
  <Words>634</Words>
  <Application>Microsoft Office PowerPoint</Application>
  <PresentationFormat>Presentación en pantalla (4:3)</PresentationFormat>
  <Paragraphs>171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Camanchaca exporta casi tres toneladas de salmón fileteado por vía aérea desde Talcahuano a Miami. Es la primera exportación directa por esta vía realizada desde la región del Bíobío en el sur de Chile. 06 de Noviembre de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Nova  (7259)</dc:creator>
  <cp:lastModifiedBy>Antonio Ramírez  (5742)</cp:lastModifiedBy>
  <cp:revision>2524</cp:revision>
  <cp:lastPrinted>2019-11-27T21:02:09Z</cp:lastPrinted>
  <dcterms:created xsi:type="dcterms:W3CDTF">2015-05-18T12:00:37Z</dcterms:created>
  <dcterms:modified xsi:type="dcterms:W3CDTF">2020-02-18T14:50:04Z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